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1" r:id="rId4"/>
    <p:sldId id="258" r:id="rId5"/>
    <p:sldId id="260" r:id="rId6"/>
    <p:sldId id="262" r:id="rId7"/>
    <p:sldId id="277" r:id="rId8"/>
    <p:sldId id="284" r:id="rId9"/>
    <p:sldId id="266" r:id="rId10"/>
    <p:sldId id="282" r:id="rId11"/>
    <p:sldId id="263" r:id="rId12"/>
    <p:sldId id="281" r:id="rId13"/>
    <p:sldId id="265" r:id="rId14"/>
    <p:sldId id="264" r:id="rId15"/>
    <p:sldId id="267" r:id="rId16"/>
    <p:sldId id="268" r:id="rId17"/>
    <p:sldId id="269" r:id="rId18"/>
    <p:sldId id="270" r:id="rId19"/>
    <p:sldId id="286" r:id="rId20"/>
    <p:sldId id="271" r:id="rId21"/>
    <p:sldId id="272" r:id="rId22"/>
    <p:sldId id="273" r:id="rId23"/>
    <p:sldId id="283" r:id="rId24"/>
    <p:sldId id="274" r:id="rId25"/>
    <p:sldId id="276" r:id="rId26"/>
    <p:sldId id="579" r:id="rId27"/>
    <p:sldId id="28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E47"/>
    <a:srgbClr val="4F5244"/>
    <a:srgbClr val="2D3229"/>
    <a:srgbClr val="52522B"/>
    <a:srgbClr val="424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5B6EB-0F89-4CE7-83C0-0A6637331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58AC69-D5BD-4E75-86F3-D6D9B155D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1D7251-F70E-40BA-971B-4ADF6A4E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67C8A3-5A64-44FA-80B4-F92B3EB5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603F2-F4C3-41DD-92C1-E308A73D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5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D9EE3-F8BA-4323-B3F6-C292CD32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84C03B-609C-4762-BAF0-8B5A2ADEF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941342-74F9-48D1-A863-DF671803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C8755-CFAD-491C-BAB5-B4C97E94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E2C000-6AE4-4F6B-89A6-FF11ED72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80A037-3B72-4ABA-971F-E9B81AB86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E49DC7-4C09-4999-B196-3535B67DD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09B082-406C-421F-92C3-0BD9D4CD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387E1-3B98-4801-9139-9E096412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D54A25-5BF5-4ECD-A703-794DB218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3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465A0-DD83-4C2B-B352-D10C6EDC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5F9FC-7317-4E85-86EE-BF16168F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55F8B-3FE2-4A45-8B27-5632D0A1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D67248-54CF-4E81-BEAA-350E0ADF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3099B-C102-481E-BE2D-F47B6BFC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4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923B0-1125-433A-A058-A6F6FE4B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351AB-3816-4F81-AE43-F80654AC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E1ADD2-49A6-41B9-B5B1-44AFF2B1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55351-6F1A-4F59-A1FB-34B39A79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5EF4A9-D419-4272-A77E-E5F233F7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8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73D44-1E53-4800-90CE-75615175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B02D6-74B3-4FBC-8841-8D901F608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A270D1-674D-4D16-B15B-E9598F19C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8A6747-7A17-466B-8E72-B45BB195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031F29-DA6D-4AE2-A548-3B54AEDF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13E3AA-41B5-4327-B110-9C9AEEC5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1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18A4B-EA70-4D69-899C-0D9CB774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6BD9A7-97E9-494B-BFDA-7E968AC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9B12B5-8C9A-4CBA-9BF7-E1A05D2B8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1CC5E0-3BA5-4E45-92FB-CC004AA1A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42ABCA-CA30-4E45-9A84-CD48F11B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7DF8D2-7513-44F2-8127-B2E5A69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076491-AFCD-489F-905B-9A015DB0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4DDB87-B5BF-4511-B921-8BBC5BF1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07F05-BF7C-4EBF-A7D8-A9B78FB7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819DEF-A266-4FA8-8641-D31BB29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A0D681-8AF3-4C76-832E-97C44AA1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BE01DB-1561-423C-AE8F-123C6536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8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D8B106-DC97-4E2F-9F1B-3550B677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C9EA24-AA7E-491E-97E7-920C82C7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B080DC-0D7E-4161-8556-A53B82C2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4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24465-8F26-4A61-BCF3-C344D148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98B03-05BA-47BF-A3FD-96E6D01A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9879E2-7818-472F-B69C-D1A430F6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B5FFC7-0F09-4D3A-A7E1-40E89299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C0B025-1638-453E-9458-6F0F492C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71B8E-1E1C-48A8-8B37-7218C1E2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9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F8E55-B1DB-461C-8216-1FC20C08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C5F58F-A53A-4080-A252-B10C9672C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20D594-3779-4208-93A2-C2434C81B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ED8C1-D0B1-4359-8217-DCE75BBE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ED98C5-3993-4D9E-B376-56E7BA28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7F6600-6CA7-4492-A981-3652EB42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D991CA-A141-41E6-9F63-291A2C2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0433A-0823-45F2-A963-E4565DC35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4F73D2-60C8-4B78-A667-780C4BC2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177C-CD7F-4D48-8F6B-FD7F73A32D6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0C2F53-74FC-4673-B308-A5058B6A6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BF35D-E27A-43A7-87A5-C3992DE6F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CA05-3A62-41AD-89BE-F6E07B5BC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6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7862F-E094-4018-A05B-3A2E59A68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038" y="816710"/>
            <a:ext cx="5371929" cy="1993397"/>
          </a:xfrm>
        </p:spPr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Evaux</a:t>
            </a:r>
            <a:r>
              <a:rPr lang="fr-FR" dirty="0">
                <a:solidFill>
                  <a:schemeClr val="bg1"/>
                </a:solidFill>
              </a:rPr>
              <a:t> les bains, Chambonchard</a:t>
            </a:r>
          </a:p>
        </p:txBody>
      </p:sp>
      <p:pic>
        <p:nvPicPr>
          <p:cNvPr id="6" name="Image 5" descr="Une image contenant bâtiment, extérieur, pierre, brique&#10;&#10;Description générée automatiquement">
            <a:extLst>
              <a:ext uri="{FF2B5EF4-FFF2-40B4-BE49-F238E27FC236}">
                <a16:creationId xmlns:a16="http://schemas.microsoft.com/office/drawing/2014/main" id="{347CF2F0-DC00-4A39-AD78-C10140AF6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55855" y="1254910"/>
            <a:ext cx="6363217" cy="42263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15CEB9-3AE5-4CDC-8449-5E0D4A7AB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030" y="4047893"/>
            <a:ext cx="2465940" cy="2501783"/>
          </a:xfrm>
          <a:prstGeom prst="rect">
            <a:avLst/>
          </a:prstGeom>
        </p:spPr>
      </p:pic>
      <p:pic>
        <p:nvPicPr>
          <p:cNvPr id="8" name="Image 7" descr="Une image contenant bâtiment, brique, maison, vieux&#10;&#10;Description générée automatiquement">
            <a:extLst>
              <a:ext uri="{FF2B5EF4-FFF2-40B4-BE49-F238E27FC236}">
                <a16:creationId xmlns:a16="http://schemas.microsoft.com/office/drawing/2014/main" id="{F9B0860D-B72A-4B49-9860-6BE37C4379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82" y="4047893"/>
            <a:ext cx="3765397" cy="24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000">
        <p15:prstTrans prst="curtains"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champ, broutant&#10;&#10;Description générée automatiquement">
            <a:extLst>
              <a:ext uri="{FF2B5EF4-FFF2-40B4-BE49-F238E27FC236}">
                <a16:creationId xmlns:a16="http://schemas.microsoft.com/office/drawing/2014/main" id="{EBE6B97D-6FD3-40F0-853A-76EC55A6C1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0304"/>
            <a:ext cx="12192000" cy="35373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0A964B-13A0-4002-84C8-0ADA84F1267D}"/>
              </a:ext>
            </a:extLst>
          </p:cNvPr>
          <p:cNvSpPr txBox="1"/>
          <p:nvPr/>
        </p:nvSpPr>
        <p:spPr>
          <a:xfrm>
            <a:off x="671512" y="5736102"/>
            <a:ext cx="738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D19 :autrefois, un peu au nord de </a:t>
            </a:r>
            <a:r>
              <a:rPr lang="fr-FR" dirty="0" err="1">
                <a:solidFill>
                  <a:schemeClr val="bg1"/>
                </a:solidFill>
              </a:rPr>
              <a:t>Lonlevade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broutant&#10;&#10;Description générée automatiquement">
            <a:extLst>
              <a:ext uri="{FF2B5EF4-FFF2-40B4-BE49-F238E27FC236}">
                <a16:creationId xmlns:a16="http://schemas.microsoft.com/office/drawing/2014/main" id="{3E96D81F-2551-425F-8607-04C662F57E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0304"/>
            <a:ext cx="12192000" cy="35373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9DB8F8B-CF4F-4860-81CB-819271A9DED3}"/>
              </a:ext>
            </a:extLst>
          </p:cNvPr>
          <p:cNvSpPr txBox="1"/>
          <p:nvPr/>
        </p:nvSpPr>
        <p:spPr>
          <a:xfrm>
            <a:off x="671512" y="5736102"/>
            <a:ext cx="509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D19 : 2 Éoliennes sud à 1 km, aujourd’hui</a:t>
            </a:r>
          </a:p>
        </p:txBody>
      </p:sp>
    </p:spTree>
    <p:extLst>
      <p:ext uri="{BB962C8B-B14F-4D97-AF65-F5344CB8AC3E}">
        <p14:creationId xmlns:p14="http://schemas.microsoft.com/office/powerpoint/2010/main" val="42756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broutant&#10;&#10;Description générée automatiquement">
            <a:extLst>
              <a:ext uri="{FF2B5EF4-FFF2-40B4-BE49-F238E27FC236}">
                <a16:creationId xmlns:a16="http://schemas.microsoft.com/office/drawing/2014/main" id="{3E96D81F-2551-425F-8607-04C662F57E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0304"/>
            <a:ext cx="12192000" cy="35373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9DB8F8B-CF4F-4860-81CB-819271A9DED3}"/>
              </a:ext>
            </a:extLst>
          </p:cNvPr>
          <p:cNvSpPr txBox="1"/>
          <p:nvPr/>
        </p:nvSpPr>
        <p:spPr>
          <a:xfrm>
            <a:off x="671512" y="5736102"/>
            <a:ext cx="639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D19 : 2 </a:t>
            </a:r>
            <a:r>
              <a:rPr lang="fr-FR" dirty="0" err="1">
                <a:solidFill>
                  <a:schemeClr val="bg1"/>
                </a:solidFill>
              </a:rPr>
              <a:t>Eoliennes</a:t>
            </a:r>
            <a:r>
              <a:rPr lang="fr-FR" dirty="0">
                <a:solidFill>
                  <a:schemeClr val="bg1"/>
                </a:solidFill>
              </a:rPr>
              <a:t> à 1 km  + 3 éoliennes de plus  à 770 m 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B1E6122-2293-4331-963E-977CF979568D}"/>
              </a:ext>
            </a:extLst>
          </p:cNvPr>
          <p:cNvGrpSpPr/>
          <p:nvPr/>
        </p:nvGrpSpPr>
        <p:grpSpPr>
          <a:xfrm>
            <a:off x="2775862" y="1213338"/>
            <a:ext cx="9112503" cy="2215662"/>
            <a:chOff x="2775862" y="1213338"/>
            <a:chExt cx="9112503" cy="221566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65E2D94-AD85-4BC1-864A-AD97778E9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5862" y="1660305"/>
              <a:ext cx="1533247" cy="166582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BFE45DE-BD75-44C8-91AD-DF0F245C7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5068" y="2067953"/>
              <a:ext cx="1753141" cy="136104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ED7C5A8-F283-4B50-8F19-98E95C38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5710" y="1213338"/>
              <a:ext cx="1542655" cy="1462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3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vache&#10;&#10;Description générée automatiquement">
            <a:extLst>
              <a:ext uri="{FF2B5EF4-FFF2-40B4-BE49-F238E27FC236}">
                <a16:creationId xmlns:a16="http://schemas.microsoft.com/office/drawing/2014/main" id="{BC07FE2A-7977-47F8-9892-34A3BBDDD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" y="2566492"/>
            <a:ext cx="12192000" cy="1725016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CC499B8C-047E-4ED6-970D-7C4850EA7353}"/>
              </a:ext>
            </a:extLst>
          </p:cNvPr>
          <p:cNvGrpSpPr/>
          <p:nvPr/>
        </p:nvGrpSpPr>
        <p:grpSpPr>
          <a:xfrm>
            <a:off x="8182348" y="2284841"/>
            <a:ext cx="2809204" cy="1077515"/>
            <a:chOff x="8182348" y="2284841"/>
            <a:chExt cx="2809204" cy="107751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7C01B30-2985-441E-B7D0-EE0DF4B08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2348" y="2767688"/>
              <a:ext cx="507985" cy="59126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EA65F51-86E1-4F04-B120-2D4CBEA23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97125" y="2284841"/>
              <a:ext cx="894427" cy="1077515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A72EB3B-AB68-4E19-9638-B3813337AE46}"/>
              </a:ext>
            </a:extLst>
          </p:cNvPr>
          <p:cNvGrpSpPr/>
          <p:nvPr/>
        </p:nvGrpSpPr>
        <p:grpSpPr>
          <a:xfrm>
            <a:off x="1571507" y="2997413"/>
            <a:ext cx="4247090" cy="473648"/>
            <a:chOff x="1415865" y="4099511"/>
            <a:chExt cx="4247090" cy="473648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4A7083D-960E-4A0D-A3B2-B93259E33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1415865" y="4268511"/>
              <a:ext cx="194397" cy="262587"/>
            </a:xfrm>
            <a:prstGeom prst="rect">
              <a:avLst/>
            </a:prstGeom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8A16449-5BE5-417B-8CDF-0FDA8CD9DB6A}"/>
                </a:ext>
              </a:extLst>
            </p:cNvPr>
            <p:cNvGrpSpPr/>
            <p:nvPr/>
          </p:nvGrpSpPr>
          <p:grpSpPr>
            <a:xfrm>
              <a:off x="1465227" y="4099511"/>
              <a:ext cx="4197728" cy="473648"/>
              <a:chOff x="1494410" y="2970470"/>
              <a:chExt cx="4197728" cy="473648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4391A7C6-47CE-439D-81C6-07D319929D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36811" y="2970470"/>
                <a:ext cx="255327" cy="391886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1AA49E15-F4B8-4D06-AB73-7D3FA8870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65705" y="2970470"/>
                <a:ext cx="255327" cy="458530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915375CC-1D4E-462C-B17B-69FB69A0F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 flipH="1">
                <a:off x="4661802" y="2970470"/>
                <a:ext cx="181251" cy="391886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FF59959C-7BBA-42FD-929F-1C0F8FCB4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9639" y="2985586"/>
                <a:ext cx="255327" cy="458532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57708639-FF76-4D0C-8DE1-CC3D0E9B16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1494410" y="3187270"/>
                <a:ext cx="194397" cy="241730"/>
              </a:xfrm>
              <a:prstGeom prst="rect">
                <a:avLst/>
              </a:prstGeom>
            </p:spPr>
          </p:pic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A032E22B-267C-482F-BE8F-7BCB99835823}"/>
              </a:ext>
            </a:extLst>
          </p:cNvPr>
          <p:cNvSpPr txBox="1"/>
          <p:nvPr/>
        </p:nvSpPr>
        <p:spPr>
          <a:xfrm>
            <a:off x="267891" y="4706763"/>
            <a:ext cx="572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Buissonnet, vue panoramique très aplatie (130° environ)</a:t>
            </a:r>
          </a:p>
        </p:txBody>
      </p:sp>
    </p:spTree>
    <p:extLst>
      <p:ext uri="{BB962C8B-B14F-4D97-AF65-F5344CB8AC3E}">
        <p14:creationId xmlns:p14="http://schemas.microsoft.com/office/powerpoint/2010/main" val="4184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herbeux&#10;&#10;Description générée automatiquement">
            <a:extLst>
              <a:ext uri="{FF2B5EF4-FFF2-40B4-BE49-F238E27FC236}">
                <a16:creationId xmlns:a16="http://schemas.microsoft.com/office/drawing/2014/main" id="{F1B104DF-EE17-4B7B-8C1E-29593277C1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639"/>
            <a:ext cx="12192000" cy="377072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46B1A79-862E-45E3-A8AA-663D3C9997AE}"/>
              </a:ext>
            </a:extLst>
          </p:cNvPr>
          <p:cNvGrpSpPr/>
          <p:nvPr/>
        </p:nvGrpSpPr>
        <p:grpSpPr>
          <a:xfrm>
            <a:off x="4622023" y="1760707"/>
            <a:ext cx="5435713" cy="1900666"/>
            <a:chOff x="4622023" y="1760707"/>
            <a:chExt cx="5435713" cy="190066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BD6A83CF-E483-42EE-B7D6-C449B4398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2023" y="2145943"/>
              <a:ext cx="1301978" cy="151543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90DDB3F-EBDE-486D-BBA1-A1218095C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480025" y="1760707"/>
              <a:ext cx="1577711" cy="1900666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AA3F7206-C4CB-4972-B319-B4E2A1C5E695}"/>
              </a:ext>
            </a:extLst>
          </p:cNvPr>
          <p:cNvSpPr txBox="1"/>
          <p:nvPr/>
        </p:nvSpPr>
        <p:spPr>
          <a:xfrm>
            <a:off x="615297" y="5460763"/>
            <a:ext cx="428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Buissonnet- </a:t>
            </a:r>
            <a:r>
              <a:rPr lang="fr-FR" dirty="0" err="1">
                <a:solidFill>
                  <a:schemeClr val="bg1"/>
                </a:solidFill>
              </a:rPr>
              <a:t>Evaux-les-Bains</a:t>
            </a:r>
            <a:r>
              <a:rPr lang="fr-FR" dirty="0">
                <a:solidFill>
                  <a:schemeClr val="bg1"/>
                </a:solidFill>
              </a:rPr>
              <a:t> (170m)</a:t>
            </a:r>
          </a:p>
        </p:txBody>
      </p:sp>
    </p:spTree>
    <p:extLst>
      <p:ext uri="{BB962C8B-B14F-4D97-AF65-F5344CB8AC3E}">
        <p14:creationId xmlns:p14="http://schemas.microsoft.com/office/powerpoint/2010/main" val="11625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extérieur, debout, groupe&#10;&#10;Description générée automatiquement">
            <a:extLst>
              <a:ext uri="{FF2B5EF4-FFF2-40B4-BE49-F238E27FC236}">
                <a16:creationId xmlns:a16="http://schemas.microsoft.com/office/drawing/2014/main" id="{0EF7EB6E-E1ED-440C-B0CA-BB6E6AE079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16" y="173736"/>
            <a:ext cx="9802368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nature&#10;&#10;Description générée automatiquement">
            <a:extLst>
              <a:ext uri="{FF2B5EF4-FFF2-40B4-BE49-F238E27FC236}">
                <a16:creationId xmlns:a16="http://schemas.microsoft.com/office/drawing/2014/main" id="{042B06B9-978D-4424-BEFF-EEE482FCF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7691"/>
            <a:ext cx="12192000" cy="32426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3EDC97-18D9-4B65-B796-1346130C8531}"/>
              </a:ext>
            </a:extLst>
          </p:cNvPr>
          <p:cNvSpPr txBox="1"/>
          <p:nvPr/>
        </p:nvSpPr>
        <p:spPr>
          <a:xfrm>
            <a:off x="252247" y="5433849"/>
            <a:ext cx="1030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Vue des </a:t>
            </a:r>
            <a:r>
              <a:rPr lang="fr-FR" dirty="0" err="1">
                <a:solidFill>
                  <a:schemeClr val="bg1"/>
                </a:solidFill>
              </a:rPr>
              <a:t>Fresses</a:t>
            </a:r>
            <a:r>
              <a:rPr lang="fr-FR" dirty="0">
                <a:solidFill>
                  <a:schemeClr val="bg1"/>
                </a:solidFill>
              </a:rPr>
              <a:t> à 4 km des aérogénérateurs, on aperçoit les villages de La couture et de la Ribière.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001BC61-FE59-4976-9DCA-050BDA5AFE76}"/>
              </a:ext>
            </a:extLst>
          </p:cNvPr>
          <p:cNvGrpSpPr/>
          <p:nvPr/>
        </p:nvGrpSpPr>
        <p:grpSpPr>
          <a:xfrm>
            <a:off x="4566289" y="3165460"/>
            <a:ext cx="7625711" cy="814219"/>
            <a:chOff x="4566289" y="3100146"/>
            <a:chExt cx="7625711" cy="81421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AC9E815-5220-46EE-A329-EC32F3401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4887802" y="3428999"/>
              <a:ext cx="256966" cy="44690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8400A47-1BC2-467F-B560-97836DD6C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4493" y="3100146"/>
              <a:ext cx="337507" cy="666962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C746295-AE6E-491C-A9AF-331501604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8643" y="3123077"/>
              <a:ext cx="337507" cy="78038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6B3BDB8-6798-4A54-839C-C26943F1F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10687541" y="3229082"/>
              <a:ext cx="239589" cy="66696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482C69B-5C91-41D9-B5D4-8D7974C7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4965" y="3133976"/>
              <a:ext cx="337507" cy="78038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7D11D72-9E90-4C0A-84AB-3699D251A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4566289" y="3435897"/>
              <a:ext cx="256966" cy="411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5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debout&#10;&#10;Description générée automatiquement">
            <a:extLst>
              <a:ext uri="{FF2B5EF4-FFF2-40B4-BE49-F238E27FC236}">
                <a16:creationId xmlns:a16="http://schemas.microsoft.com/office/drawing/2014/main" id="{BAA0C53C-B9B3-4E53-BDCF-72D14755D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2" y="1142532"/>
            <a:ext cx="11801724" cy="371005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11AAAA65-21E4-46F2-AAEA-31F62ADAD200}"/>
              </a:ext>
            </a:extLst>
          </p:cNvPr>
          <p:cNvGrpSpPr>
            <a:grpSpLocks noChangeAspect="1"/>
          </p:cNvGrpSpPr>
          <p:nvPr/>
        </p:nvGrpSpPr>
        <p:grpSpPr>
          <a:xfrm>
            <a:off x="8715516" y="2967546"/>
            <a:ext cx="2501816" cy="760733"/>
            <a:chOff x="4622023" y="1760707"/>
            <a:chExt cx="5435713" cy="190066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F58D80D-5C32-4014-A304-604AAF655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2023" y="2145943"/>
              <a:ext cx="1301978" cy="151543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55D5B75-3CF5-4AF2-A8E3-EEF9634D2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480025" y="1760707"/>
              <a:ext cx="1577711" cy="1900666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93D002B-2F81-41FD-B904-18AE12A3B24D}"/>
              </a:ext>
            </a:extLst>
          </p:cNvPr>
          <p:cNvGrpSpPr>
            <a:grpSpLocks noChangeAspect="1"/>
          </p:cNvGrpSpPr>
          <p:nvPr/>
        </p:nvGrpSpPr>
        <p:grpSpPr>
          <a:xfrm>
            <a:off x="608142" y="2987891"/>
            <a:ext cx="5892894" cy="701999"/>
            <a:chOff x="4566289" y="3123077"/>
            <a:chExt cx="7610794" cy="79128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CC32A1D-F192-457B-B75D-03CC1BB69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4887802" y="3428999"/>
              <a:ext cx="256966" cy="446904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76542A8-0D0F-4D02-97EA-FA43C8045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39576" y="3190689"/>
              <a:ext cx="337507" cy="66696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7F7D477-8B53-4E4F-BC3C-45CF850D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8643" y="3123077"/>
              <a:ext cx="337507" cy="78038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1349904-517D-4A15-8DD1-F95BE60C1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10687541" y="3229082"/>
              <a:ext cx="239589" cy="66696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C80F017-A326-4EDC-B718-C38FE2526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4965" y="3133976"/>
              <a:ext cx="337507" cy="78038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3E4B78F-F8F4-4FE4-AC25-E64860167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4566289" y="3435897"/>
              <a:ext cx="256966" cy="411407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E83075F-7D46-47A2-B492-62D5F2A7AD1A}"/>
              </a:ext>
            </a:extLst>
          </p:cNvPr>
          <p:cNvSpPr txBox="1"/>
          <p:nvPr/>
        </p:nvSpPr>
        <p:spPr>
          <a:xfrm>
            <a:off x="484546" y="5065303"/>
            <a:ext cx="813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Vision à 100°de l’encerclement - (</a:t>
            </a:r>
            <a:r>
              <a:rPr lang="fr-FR" dirty="0" err="1">
                <a:solidFill>
                  <a:schemeClr val="bg1"/>
                </a:solidFill>
              </a:rPr>
              <a:t>Evaux</a:t>
            </a:r>
            <a:r>
              <a:rPr lang="fr-FR" dirty="0">
                <a:solidFill>
                  <a:schemeClr val="bg1"/>
                </a:solidFill>
              </a:rPr>
              <a:t> les bains)</a:t>
            </a:r>
          </a:p>
        </p:txBody>
      </p:sp>
    </p:spTree>
    <p:extLst>
      <p:ext uri="{BB962C8B-B14F-4D97-AF65-F5344CB8AC3E}">
        <p14:creationId xmlns:p14="http://schemas.microsoft.com/office/powerpoint/2010/main" val="39075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broutant&#10;&#10;Description générée automatiquement">
            <a:extLst>
              <a:ext uri="{FF2B5EF4-FFF2-40B4-BE49-F238E27FC236}">
                <a16:creationId xmlns:a16="http://schemas.microsoft.com/office/drawing/2014/main" id="{C1AFC7CF-C11E-4C1E-811A-366FBCBF9C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9675"/>
            <a:ext cx="12192000" cy="347864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C2D4C796-0180-4DAE-AB4B-A8DF33E28329}"/>
              </a:ext>
            </a:extLst>
          </p:cNvPr>
          <p:cNvGrpSpPr/>
          <p:nvPr/>
        </p:nvGrpSpPr>
        <p:grpSpPr>
          <a:xfrm>
            <a:off x="2581371" y="2826290"/>
            <a:ext cx="6802455" cy="766045"/>
            <a:chOff x="4566289" y="3117815"/>
            <a:chExt cx="6802455" cy="76604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C5A2793-B584-4036-9A6E-5373C9A72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4887802" y="3428999"/>
              <a:ext cx="256966" cy="446904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84ED5B8-EF6B-4889-BCEE-4EEA1E7D1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31237" y="3216898"/>
              <a:ext cx="337507" cy="66696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17A0810-0CA8-4C71-BC74-67DF4D1C9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933320" y="3193966"/>
              <a:ext cx="337507" cy="68193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96C37CA-5667-4A54-89D4-F0A0F00C4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10476300" y="3212917"/>
              <a:ext cx="239589" cy="666962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0830959-635E-4888-AE44-32DCD5F6B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3986" y="3117815"/>
              <a:ext cx="256966" cy="66696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049E3E8-1EA2-4BD4-AF92-2CEA96726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4566289" y="3435897"/>
              <a:ext cx="256966" cy="411407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2F70634-B0E3-4495-9E60-9C1EC7D5854F}"/>
              </a:ext>
            </a:extLst>
          </p:cNvPr>
          <p:cNvSpPr txBox="1"/>
          <p:nvPr/>
        </p:nvSpPr>
        <p:spPr>
          <a:xfrm>
            <a:off x="1014761" y="5486400"/>
            <a:ext cx="585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D996 Saint Julien la </a:t>
            </a:r>
            <a:r>
              <a:rPr lang="fr-FR" dirty="0" err="1">
                <a:solidFill>
                  <a:schemeClr val="bg1"/>
                </a:solidFill>
              </a:rPr>
              <a:t>Genête</a:t>
            </a:r>
            <a:r>
              <a:rPr lang="fr-FR" dirty="0">
                <a:solidFill>
                  <a:schemeClr val="bg1"/>
                </a:solidFill>
              </a:rPr>
              <a:t>, Gîtes Le Grand </a:t>
            </a:r>
            <a:r>
              <a:rPr lang="fr-FR" dirty="0" err="1">
                <a:solidFill>
                  <a:schemeClr val="bg1"/>
                </a:solidFill>
              </a:rPr>
              <a:t>Tornage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6171369-0A6C-48E0-896B-9DC336A4D3DD}"/>
              </a:ext>
            </a:extLst>
          </p:cNvPr>
          <p:cNvGrpSpPr/>
          <p:nvPr/>
        </p:nvGrpSpPr>
        <p:grpSpPr>
          <a:xfrm>
            <a:off x="9341678" y="2585470"/>
            <a:ext cx="3035102" cy="1185722"/>
            <a:chOff x="9341678" y="2585470"/>
            <a:chExt cx="3035102" cy="1185722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11A4734B-4165-4E9D-A487-8E09893128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1678" y="2704742"/>
              <a:ext cx="1696861" cy="887593"/>
              <a:chOff x="6736009" y="1533888"/>
              <a:chExt cx="3166478" cy="16563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86E64F52-B823-401D-9528-73DAD78168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6009" y="1727466"/>
                <a:ext cx="1243953" cy="1447893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A6129157-90F1-4962-AAC9-1E8B1DA58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8324776" y="1533888"/>
                <a:ext cx="1577711" cy="1656320"/>
              </a:xfrm>
              <a:prstGeom prst="rect">
                <a:avLst/>
              </a:prstGeom>
            </p:spPr>
          </p:pic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53EE886-FFDB-45BC-80B6-BB2246193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392532" y="2585470"/>
              <a:ext cx="984248" cy="1185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2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broutant&#10;&#10;Description générée automatiquement">
            <a:extLst>
              <a:ext uri="{FF2B5EF4-FFF2-40B4-BE49-F238E27FC236}">
                <a16:creationId xmlns:a16="http://schemas.microsoft.com/office/drawing/2014/main" id="{EDB36335-2071-4614-8018-13B0532534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9591"/>
            <a:ext cx="12192000" cy="5478817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5C46A9F9-04FD-477A-8BB7-37C9F7258D25}"/>
              </a:ext>
            </a:extLst>
          </p:cNvPr>
          <p:cNvGrpSpPr/>
          <p:nvPr/>
        </p:nvGrpSpPr>
        <p:grpSpPr>
          <a:xfrm>
            <a:off x="-107842" y="2307555"/>
            <a:ext cx="8435737" cy="1020072"/>
            <a:chOff x="-107842" y="2307555"/>
            <a:chExt cx="8435737" cy="102007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A33BC13-53B8-4B66-8473-EAAD18DC8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0129" b="-7860"/>
            <a:stretch/>
          </p:blipFill>
          <p:spPr>
            <a:xfrm>
              <a:off x="7749723" y="2307555"/>
              <a:ext cx="578172" cy="1020072"/>
            </a:xfrm>
            <a:prstGeom prst="rect">
              <a:avLst/>
            </a:prstGeom>
          </p:spPr>
        </p:pic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F8009862-371C-4A08-A0EB-DEC1C1617B01}"/>
                </a:ext>
              </a:extLst>
            </p:cNvPr>
            <p:cNvGrpSpPr/>
            <p:nvPr/>
          </p:nvGrpSpPr>
          <p:grpSpPr>
            <a:xfrm>
              <a:off x="-107842" y="2308864"/>
              <a:ext cx="8124999" cy="903182"/>
              <a:chOff x="-107842" y="2309378"/>
              <a:chExt cx="8124999" cy="1092851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3703C524-2ED6-44E7-B559-87DE8CFEFD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60977" y="2402300"/>
                <a:ext cx="366444" cy="545415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F1D41401-32F5-47E3-9B84-33D1A7A0A1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845287" y="2311399"/>
                <a:ext cx="366443" cy="566499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CDCE5E90-2D7C-4C44-869D-3776550E89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9611" b="-5731"/>
              <a:stretch/>
            </p:blipFill>
            <p:spPr>
              <a:xfrm flipH="1">
                <a:off x="5580311" y="2311399"/>
                <a:ext cx="352542" cy="1090829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5B9B1C81-8D4C-4514-99C9-2C0EBF20EC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82100" y="2402300"/>
                <a:ext cx="366442" cy="808279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07206CC0-523D-4C7C-9414-8AEF22CFD0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-107842" y="2311399"/>
                <a:ext cx="486983" cy="1090830"/>
              </a:xfrm>
              <a:prstGeom prst="rect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9ACC1EDC-AF75-4CFC-9DA1-0B81D8911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 flipH="1">
                <a:off x="7650715" y="2309378"/>
                <a:ext cx="366442" cy="808280"/>
              </a:xfrm>
              <a:prstGeom prst="rect">
                <a:avLst/>
              </a:prstGeom>
            </p:spPr>
          </p:pic>
        </p:grp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FDF4A2E9-C8CE-4908-9FC2-83DEECDF9BB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129" b="-7860"/>
          <a:stretch/>
        </p:blipFill>
        <p:spPr>
          <a:xfrm>
            <a:off x="10544198" y="2268679"/>
            <a:ext cx="589825" cy="102007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132A365-0CF7-429A-ACE3-F33C2A0B820A}"/>
              </a:ext>
            </a:extLst>
          </p:cNvPr>
          <p:cNvSpPr txBox="1"/>
          <p:nvPr/>
        </p:nvSpPr>
        <p:spPr>
          <a:xfrm>
            <a:off x="105046" y="6278137"/>
            <a:ext cx="597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Sortie d’</a:t>
            </a:r>
            <a:r>
              <a:rPr lang="fr-FR" dirty="0" err="1">
                <a:solidFill>
                  <a:schemeClr val="bg1"/>
                </a:solidFill>
              </a:rPr>
              <a:t>Evaux-les-bains</a:t>
            </a:r>
            <a:r>
              <a:rPr lang="fr-FR" dirty="0">
                <a:solidFill>
                  <a:schemeClr val="bg1"/>
                </a:solidFill>
              </a:rPr>
              <a:t> par D19, parc et château de </a:t>
            </a:r>
            <a:r>
              <a:rPr lang="fr-FR" dirty="0" err="1">
                <a:solidFill>
                  <a:schemeClr val="bg1"/>
                </a:solidFill>
              </a:rPr>
              <a:t>Relibert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C292741-3EB6-494B-A3D1-F99FC7D2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35" y="55034"/>
            <a:ext cx="9109998" cy="6858000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B53DA53-67CB-4461-94F6-CF3307894A87}"/>
              </a:ext>
            </a:extLst>
          </p:cNvPr>
          <p:cNvSpPr/>
          <p:nvPr/>
        </p:nvSpPr>
        <p:spPr>
          <a:xfrm>
            <a:off x="7408333" y="1032933"/>
            <a:ext cx="1071034" cy="2667000"/>
          </a:xfrm>
          <a:custGeom>
            <a:avLst/>
            <a:gdLst>
              <a:gd name="connsiteX0" fmla="*/ 922867 w 1071034"/>
              <a:gd name="connsiteY0" fmla="*/ 2667000 h 2667000"/>
              <a:gd name="connsiteX1" fmla="*/ 605367 w 1071034"/>
              <a:gd name="connsiteY1" fmla="*/ 2514600 h 2667000"/>
              <a:gd name="connsiteX2" fmla="*/ 359834 w 1071034"/>
              <a:gd name="connsiteY2" fmla="*/ 1820334 h 2667000"/>
              <a:gd name="connsiteX3" fmla="*/ 0 w 1071034"/>
              <a:gd name="connsiteY3" fmla="*/ 427567 h 2667000"/>
              <a:gd name="connsiteX4" fmla="*/ 101600 w 1071034"/>
              <a:gd name="connsiteY4" fmla="*/ 16934 h 2667000"/>
              <a:gd name="connsiteX5" fmla="*/ 406400 w 1071034"/>
              <a:gd name="connsiteY5" fmla="*/ 0 h 2667000"/>
              <a:gd name="connsiteX6" fmla="*/ 516467 w 1071034"/>
              <a:gd name="connsiteY6" fmla="*/ 245534 h 2667000"/>
              <a:gd name="connsiteX7" fmla="*/ 698500 w 1071034"/>
              <a:gd name="connsiteY7" fmla="*/ 1206500 h 2667000"/>
              <a:gd name="connsiteX8" fmla="*/ 982134 w 1071034"/>
              <a:gd name="connsiteY8" fmla="*/ 2243667 h 2667000"/>
              <a:gd name="connsiteX9" fmla="*/ 1071034 w 1071034"/>
              <a:gd name="connsiteY9" fmla="*/ 2620434 h 2667000"/>
              <a:gd name="connsiteX10" fmla="*/ 922867 w 1071034"/>
              <a:gd name="connsiteY10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1034" h="2667000">
                <a:moveTo>
                  <a:pt x="922867" y="2667000"/>
                </a:moveTo>
                <a:lnTo>
                  <a:pt x="605367" y="2514600"/>
                </a:lnTo>
                <a:lnTo>
                  <a:pt x="359834" y="1820334"/>
                </a:lnTo>
                <a:lnTo>
                  <a:pt x="0" y="427567"/>
                </a:lnTo>
                <a:lnTo>
                  <a:pt x="101600" y="16934"/>
                </a:lnTo>
                <a:lnTo>
                  <a:pt x="406400" y="0"/>
                </a:lnTo>
                <a:lnTo>
                  <a:pt x="516467" y="245534"/>
                </a:lnTo>
                <a:lnTo>
                  <a:pt x="698500" y="1206500"/>
                </a:lnTo>
                <a:lnTo>
                  <a:pt x="982134" y="2243667"/>
                </a:lnTo>
                <a:lnTo>
                  <a:pt x="1071034" y="2620434"/>
                </a:lnTo>
                <a:lnTo>
                  <a:pt x="922867" y="266700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256D62F-F44E-4634-A6CA-5A1236EFA5B3}"/>
              </a:ext>
            </a:extLst>
          </p:cNvPr>
          <p:cNvSpPr/>
          <p:nvPr/>
        </p:nvSpPr>
        <p:spPr>
          <a:xfrm>
            <a:off x="7040033" y="82973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8E2064C-E8AE-46FA-85E0-5957C9C04228}"/>
              </a:ext>
            </a:extLst>
          </p:cNvPr>
          <p:cNvSpPr/>
          <p:nvPr/>
        </p:nvSpPr>
        <p:spPr>
          <a:xfrm>
            <a:off x="7023098" y="863870"/>
            <a:ext cx="1032934" cy="3449895"/>
          </a:xfrm>
          <a:custGeom>
            <a:avLst/>
            <a:gdLst>
              <a:gd name="connsiteX0" fmla="*/ 42334 w 905934"/>
              <a:gd name="connsiteY0" fmla="*/ 0 h 3119967"/>
              <a:gd name="connsiteX1" fmla="*/ 224367 w 905934"/>
              <a:gd name="connsiteY1" fmla="*/ 0 h 3119967"/>
              <a:gd name="connsiteX2" fmla="*/ 232834 w 905934"/>
              <a:gd name="connsiteY2" fmla="*/ 135467 h 3119967"/>
              <a:gd name="connsiteX3" fmla="*/ 194734 w 905934"/>
              <a:gd name="connsiteY3" fmla="*/ 385234 h 3119967"/>
              <a:gd name="connsiteX4" fmla="*/ 245534 w 905934"/>
              <a:gd name="connsiteY4" fmla="*/ 651934 h 3119967"/>
              <a:gd name="connsiteX5" fmla="*/ 596900 w 905934"/>
              <a:gd name="connsiteY5" fmla="*/ 2230967 h 3119967"/>
              <a:gd name="connsiteX6" fmla="*/ 905934 w 905934"/>
              <a:gd name="connsiteY6" fmla="*/ 2946400 h 3119967"/>
              <a:gd name="connsiteX7" fmla="*/ 897467 w 905934"/>
              <a:gd name="connsiteY7" fmla="*/ 3052234 h 3119967"/>
              <a:gd name="connsiteX8" fmla="*/ 884767 w 905934"/>
              <a:gd name="connsiteY8" fmla="*/ 3077634 h 3119967"/>
              <a:gd name="connsiteX9" fmla="*/ 825500 w 905934"/>
              <a:gd name="connsiteY9" fmla="*/ 3094567 h 3119967"/>
              <a:gd name="connsiteX10" fmla="*/ 554567 w 905934"/>
              <a:gd name="connsiteY10" fmla="*/ 3119967 h 3119967"/>
              <a:gd name="connsiteX11" fmla="*/ 457200 w 905934"/>
              <a:gd name="connsiteY11" fmla="*/ 3031067 h 3119967"/>
              <a:gd name="connsiteX12" fmla="*/ 249767 w 905934"/>
              <a:gd name="connsiteY12" fmla="*/ 2578100 h 3119967"/>
              <a:gd name="connsiteX13" fmla="*/ 156634 w 905934"/>
              <a:gd name="connsiteY13" fmla="*/ 1998134 h 3119967"/>
              <a:gd name="connsiteX14" fmla="*/ 139700 w 905934"/>
              <a:gd name="connsiteY14" fmla="*/ 960967 h 3119967"/>
              <a:gd name="connsiteX15" fmla="*/ 0 w 905934"/>
              <a:gd name="connsiteY15" fmla="*/ 491067 h 3119967"/>
              <a:gd name="connsiteX16" fmla="*/ 42334 w 905934"/>
              <a:gd name="connsiteY16" fmla="*/ 0 h 3119967"/>
              <a:gd name="connsiteX0" fmla="*/ 42334 w 905934"/>
              <a:gd name="connsiteY0" fmla="*/ 0 h 3424767"/>
              <a:gd name="connsiteX1" fmla="*/ 224367 w 905934"/>
              <a:gd name="connsiteY1" fmla="*/ 0 h 3424767"/>
              <a:gd name="connsiteX2" fmla="*/ 232834 w 905934"/>
              <a:gd name="connsiteY2" fmla="*/ 135467 h 3424767"/>
              <a:gd name="connsiteX3" fmla="*/ 194734 w 905934"/>
              <a:gd name="connsiteY3" fmla="*/ 385234 h 3424767"/>
              <a:gd name="connsiteX4" fmla="*/ 245534 w 905934"/>
              <a:gd name="connsiteY4" fmla="*/ 651934 h 3424767"/>
              <a:gd name="connsiteX5" fmla="*/ 596900 w 905934"/>
              <a:gd name="connsiteY5" fmla="*/ 2230967 h 3424767"/>
              <a:gd name="connsiteX6" fmla="*/ 905934 w 905934"/>
              <a:gd name="connsiteY6" fmla="*/ 2946400 h 3424767"/>
              <a:gd name="connsiteX7" fmla="*/ 897467 w 905934"/>
              <a:gd name="connsiteY7" fmla="*/ 3052234 h 3424767"/>
              <a:gd name="connsiteX8" fmla="*/ 884767 w 905934"/>
              <a:gd name="connsiteY8" fmla="*/ 3077634 h 3424767"/>
              <a:gd name="connsiteX9" fmla="*/ 596900 w 905934"/>
              <a:gd name="connsiteY9" fmla="*/ 3424767 h 3424767"/>
              <a:gd name="connsiteX10" fmla="*/ 554567 w 905934"/>
              <a:gd name="connsiteY10" fmla="*/ 3119967 h 3424767"/>
              <a:gd name="connsiteX11" fmla="*/ 457200 w 905934"/>
              <a:gd name="connsiteY11" fmla="*/ 3031067 h 3424767"/>
              <a:gd name="connsiteX12" fmla="*/ 249767 w 905934"/>
              <a:gd name="connsiteY12" fmla="*/ 2578100 h 3424767"/>
              <a:gd name="connsiteX13" fmla="*/ 156634 w 905934"/>
              <a:gd name="connsiteY13" fmla="*/ 1998134 h 3424767"/>
              <a:gd name="connsiteX14" fmla="*/ 139700 w 905934"/>
              <a:gd name="connsiteY14" fmla="*/ 960967 h 3424767"/>
              <a:gd name="connsiteX15" fmla="*/ 0 w 905934"/>
              <a:gd name="connsiteY15" fmla="*/ 491067 h 3424767"/>
              <a:gd name="connsiteX16" fmla="*/ 42334 w 905934"/>
              <a:gd name="connsiteY16" fmla="*/ 0 h 3424767"/>
              <a:gd name="connsiteX0" fmla="*/ 42334 w 905934"/>
              <a:gd name="connsiteY0" fmla="*/ 0 h 3424767"/>
              <a:gd name="connsiteX1" fmla="*/ 224367 w 905934"/>
              <a:gd name="connsiteY1" fmla="*/ 0 h 3424767"/>
              <a:gd name="connsiteX2" fmla="*/ 232834 w 905934"/>
              <a:gd name="connsiteY2" fmla="*/ 135467 h 3424767"/>
              <a:gd name="connsiteX3" fmla="*/ 194734 w 905934"/>
              <a:gd name="connsiteY3" fmla="*/ 385234 h 3424767"/>
              <a:gd name="connsiteX4" fmla="*/ 245534 w 905934"/>
              <a:gd name="connsiteY4" fmla="*/ 651934 h 3424767"/>
              <a:gd name="connsiteX5" fmla="*/ 596900 w 905934"/>
              <a:gd name="connsiteY5" fmla="*/ 2230967 h 3424767"/>
              <a:gd name="connsiteX6" fmla="*/ 905934 w 905934"/>
              <a:gd name="connsiteY6" fmla="*/ 2946400 h 3424767"/>
              <a:gd name="connsiteX7" fmla="*/ 897467 w 905934"/>
              <a:gd name="connsiteY7" fmla="*/ 3052234 h 3424767"/>
              <a:gd name="connsiteX8" fmla="*/ 884767 w 905934"/>
              <a:gd name="connsiteY8" fmla="*/ 3077634 h 3424767"/>
              <a:gd name="connsiteX9" fmla="*/ 596900 w 905934"/>
              <a:gd name="connsiteY9" fmla="*/ 3424767 h 3424767"/>
              <a:gd name="connsiteX10" fmla="*/ 482600 w 905934"/>
              <a:gd name="connsiteY10" fmla="*/ 3183467 h 3424767"/>
              <a:gd name="connsiteX11" fmla="*/ 457200 w 905934"/>
              <a:gd name="connsiteY11" fmla="*/ 3031067 h 3424767"/>
              <a:gd name="connsiteX12" fmla="*/ 249767 w 905934"/>
              <a:gd name="connsiteY12" fmla="*/ 2578100 h 3424767"/>
              <a:gd name="connsiteX13" fmla="*/ 156634 w 905934"/>
              <a:gd name="connsiteY13" fmla="*/ 1998134 h 3424767"/>
              <a:gd name="connsiteX14" fmla="*/ 139700 w 905934"/>
              <a:gd name="connsiteY14" fmla="*/ 960967 h 3424767"/>
              <a:gd name="connsiteX15" fmla="*/ 0 w 905934"/>
              <a:gd name="connsiteY15" fmla="*/ 491067 h 3424767"/>
              <a:gd name="connsiteX16" fmla="*/ 42334 w 905934"/>
              <a:gd name="connsiteY16" fmla="*/ 0 h 3424767"/>
              <a:gd name="connsiteX0" fmla="*/ 42334 w 905934"/>
              <a:gd name="connsiteY0" fmla="*/ 0 h 3424767"/>
              <a:gd name="connsiteX1" fmla="*/ 224367 w 905934"/>
              <a:gd name="connsiteY1" fmla="*/ 0 h 3424767"/>
              <a:gd name="connsiteX2" fmla="*/ 232834 w 905934"/>
              <a:gd name="connsiteY2" fmla="*/ 135467 h 3424767"/>
              <a:gd name="connsiteX3" fmla="*/ 194734 w 905934"/>
              <a:gd name="connsiteY3" fmla="*/ 385234 h 3424767"/>
              <a:gd name="connsiteX4" fmla="*/ 245534 w 905934"/>
              <a:gd name="connsiteY4" fmla="*/ 651934 h 3424767"/>
              <a:gd name="connsiteX5" fmla="*/ 596900 w 905934"/>
              <a:gd name="connsiteY5" fmla="*/ 2230967 h 3424767"/>
              <a:gd name="connsiteX6" fmla="*/ 905934 w 905934"/>
              <a:gd name="connsiteY6" fmla="*/ 2946400 h 3424767"/>
              <a:gd name="connsiteX7" fmla="*/ 897467 w 905934"/>
              <a:gd name="connsiteY7" fmla="*/ 3052234 h 3424767"/>
              <a:gd name="connsiteX8" fmla="*/ 884767 w 905934"/>
              <a:gd name="connsiteY8" fmla="*/ 3077634 h 3424767"/>
              <a:gd name="connsiteX9" fmla="*/ 596900 w 905934"/>
              <a:gd name="connsiteY9" fmla="*/ 3424767 h 3424767"/>
              <a:gd name="connsiteX10" fmla="*/ 482600 w 905934"/>
              <a:gd name="connsiteY10" fmla="*/ 3183467 h 3424767"/>
              <a:gd name="connsiteX11" fmla="*/ 376766 w 905934"/>
              <a:gd name="connsiteY11" fmla="*/ 3031067 h 3424767"/>
              <a:gd name="connsiteX12" fmla="*/ 249767 w 905934"/>
              <a:gd name="connsiteY12" fmla="*/ 2578100 h 3424767"/>
              <a:gd name="connsiteX13" fmla="*/ 156634 w 905934"/>
              <a:gd name="connsiteY13" fmla="*/ 1998134 h 3424767"/>
              <a:gd name="connsiteX14" fmla="*/ 139700 w 905934"/>
              <a:gd name="connsiteY14" fmla="*/ 960967 h 3424767"/>
              <a:gd name="connsiteX15" fmla="*/ 0 w 905934"/>
              <a:gd name="connsiteY15" fmla="*/ 491067 h 3424767"/>
              <a:gd name="connsiteX16" fmla="*/ 42334 w 905934"/>
              <a:gd name="connsiteY16" fmla="*/ 0 h 3424767"/>
              <a:gd name="connsiteX0" fmla="*/ 42334 w 905934"/>
              <a:gd name="connsiteY0" fmla="*/ 0 h 3242733"/>
              <a:gd name="connsiteX1" fmla="*/ 224367 w 905934"/>
              <a:gd name="connsiteY1" fmla="*/ 0 h 3242733"/>
              <a:gd name="connsiteX2" fmla="*/ 232834 w 905934"/>
              <a:gd name="connsiteY2" fmla="*/ 135467 h 3242733"/>
              <a:gd name="connsiteX3" fmla="*/ 194734 w 905934"/>
              <a:gd name="connsiteY3" fmla="*/ 385234 h 3242733"/>
              <a:gd name="connsiteX4" fmla="*/ 245534 w 905934"/>
              <a:gd name="connsiteY4" fmla="*/ 651934 h 3242733"/>
              <a:gd name="connsiteX5" fmla="*/ 596900 w 905934"/>
              <a:gd name="connsiteY5" fmla="*/ 2230967 h 3242733"/>
              <a:gd name="connsiteX6" fmla="*/ 905934 w 905934"/>
              <a:gd name="connsiteY6" fmla="*/ 2946400 h 3242733"/>
              <a:gd name="connsiteX7" fmla="*/ 897467 w 905934"/>
              <a:gd name="connsiteY7" fmla="*/ 3052234 h 3242733"/>
              <a:gd name="connsiteX8" fmla="*/ 884767 w 905934"/>
              <a:gd name="connsiteY8" fmla="*/ 3077634 h 3242733"/>
              <a:gd name="connsiteX9" fmla="*/ 601134 w 905934"/>
              <a:gd name="connsiteY9" fmla="*/ 3242733 h 3242733"/>
              <a:gd name="connsiteX10" fmla="*/ 482600 w 905934"/>
              <a:gd name="connsiteY10" fmla="*/ 3183467 h 3242733"/>
              <a:gd name="connsiteX11" fmla="*/ 376766 w 905934"/>
              <a:gd name="connsiteY11" fmla="*/ 3031067 h 3242733"/>
              <a:gd name="connsiteX12" fmla="*/ 249767 w 905934"/>
              <a:gd name="connsiteY12" fmla="*/ 2578100 h 3242733"/>
              <a:gd name="connsiteX13" fmla="*/ 156634 w 905934"/>
              <a:gd name="connsiteY13" fmla="*/ 1998134 h 3242733"/>
              <a:gd name="connsiteX14" fmla="*/ 139700 w 905934"/>
              <a:gd name="connsiteY14" fmla="*/ 960967 h 3242733"/>
              <a:gd name="connsiteX15" fmla="*/ 0 w 905934"/>
              <a:gd name="connsiteY15" fmla="*/ 491067 h 3242733"/>
              <a:gd name="connsiteX16" fmla="*/ 42334 w 905934"/>
              <a:gd name="connsiteY16" fmla="*/ 0 h 3242733"/>
              <a:gd name="connsiteX0" fmla="*/ 42334 w 905934"/>
              <a:gd name="connsiteY0" fmla="*/ 0 h 3242733"/>
              <a:gd name="connsiteX1" fmla="*/ 224367 w 905934"/>
              <a:gd name="connsiteY1" fmla="*/ 0 h 3242733"/>
              <a:gd name="connsiteX2" fmla="*/ 232834 w 905934"/>
              <a:gd name="connsiteY2" fmla="*/ 135467 h 3242733"/>
              <a:gd name="connsiteX3" fmla="*/ 194734 w 905934"/>
              <a:gd name="connsiteY3" fmla="*/ 385234 h 3242733"/>
              <a:gd name="connsiteX4" fmla="*/ 245534 w 905934"/>
              <a:gd name="connsiteY4" fmla="*/ 651934 h 3242733"/>
              <a:gd name="connsiteX5" fmla="*/ 596900 w 905934"/>
              <a:gd name="connsiteY5" fmla="*/ 2230967 h 3242733"/>
              <a:gd name="connsiteX6" fmla="*/ 905934 w 905934"/>
              <a:gd name="connsiteY6" fmla="*/ 2946400 h 3242733"/>
              <a:gd name="connsiteX7" fmla="*/ 897467 w 905934"/>
              <a:gd name="connsiteY7" fmla="*/ 3052234 h 3242733"/>
              <a:gd name="connsiteX8" fmla="*/ 715434 w 905934"/>
              <a:gd name="connsiteY8" fmla="*/ 3124201 h 3242733"/>
              <a:gd name="connsiteX9" fmla="*/ 601134 w 905934"/>
              <a:gd name="connsiteY9" fmla="*/ 3242733 h 3242733"/>
              <a:gd name="connsiteX10" fmla="*/ 482600 w 905934"/>
              <a:gd name="connsiteY10" fmla="*/ 3183467 h 3242733"/>
              <a:gd name="connsiteX11" fmla="*/ 376766 w 905934"/>
              <a:gd name="connsiteY11" fmla="*/ 3031067 h 3242733"/>
              <a:gd name="connsiteX12" fmla="*/ 249767 w 905934"/>
              <a:gd name="connsiteY12" fmla="*/ 2578100 h 3242733"/>
              <a:gd name="connsiteX13" fmla="*/ 156634 w 905934"/>
              <a:gd name="connsiteY13" fmla="*/ 1998134 h 3242733"/>
              <a:gd name="connsiteX14" fmla="*/ 139700 w 905934"/>
              <a:gd name="connsiteY14" fmla="*/ 960967 h 3242733"/>
              <a:gd name="connsiteX15" fmla="*/ 0 w 905934"/>
              <a:gd name="connsiteY15" fmla="*/ 491067 h 3242733"/>
              <a:gd name="connsiteX16" fmla="*/ 42334 w 905934"/>
              <a:gd name="connsiteY16" fmla="*/ 0 h 3242733"/>
              <a:gd name="connsiteX0" fmla="*/ 42334 w 905934"/>
              <a:gd name="connsiteY0" fmla="*/ 0 h 3242733"/>
              <a:gd name="connsiteX1" fmla="*/ 224367 w 905934"/>
              <a:gd name="connsiteY1" fmla="*/ 0 h 3242733"/>
              <a:gd name="connsiteX2" fmla="*/ 232834 w 905934"/>
              <a:gd name="connsiteY2" fmla="*/ 135467 h 3242733"/>
              <a:gd name="connsiteX3" fmla="*/ 194734 w 905934"/>
              <a:gd name="connsiteY3" fmla="*/ 385234 h 3242733"/>
              <a:gd name="connsiteX4" fmla="*/ 245534 w 905934"/>
              <a:gd name="connsiteY4" fmla="*/ 651934 h 3242733"/>
              <a:gd name="connsiteX5" fmla="*/ 596900 w 905934"/>
              <a:gd name="connsiteY5" fmla="*/ 2230967 h 3242733"/>
              <a:gd name="connsiteX6" fmla="*/ 905934 w 905934"/>
              <a:gd name="connsiteY6" fmla="*/ 2946400 h 3242733"/>
              <a:gd name="connsiteX7" fmla="*/ 850901 w 905934"/>
              <a:gd name="connsiteY7" fmla="*/ 2984501 h 3242733"/>
              <a:gd name="connsiteX8" fmla="*/ 715434 w 905934"/>
              <a:gd name="connsiteY8" fmla="*/ 3124201 h 3242733"/>
              <a:gd name="connsiteX9" fmla="*/ 601134 w 905934"/>
              <a:gd name="connsiteY9" fmla="*/ 3242733 h 3242733"/>
              <a:gd name="connsiteX10" fmla="*/ 482600 w 905934"/>
              <a:gd name="connsiteY10" fmla="*/ 3183467 h 3242733"/>
              <a:gd name="connsiteX11" fmla="*/ 376766 w 905934"/>
              <a:gd name="connsiteY11" fmla="*/ 3031067 h 3242733"/>
              <a:gd name="connsiteX12" fmla="*/ 249767 w 905934"/>
              <a:gd name="connsiteY12" fmla="*/ 2578100 h 3242733"/>
              <a:gd name="connsiteX13" fmla="*/ 156634 w 905934"/>
              <a:gd name="connsiteY13" fmla="*/ 1998134 h 3242733"/>
              <a:gd name="connsiteX14" fmla="*/ 139700 w 905934"/>
              <a:gd name="connsiteY14" fmla="*/ 960967 h 3242733"/>
              <a:gd name="connsiteX15" fmla="*/ 0 w 905934"/>
              <a:gd name="connsiteY15" fmla="*/ 491067 h 3242733"/>
              <a:gd name="connsiteX16" fmla="*/ 42334 w 905934"/>
              <a:gd name="connsiteY16" fmla="*/ 0 h 3242733"/>
              <a:gd name="connsiteX0" fmla="*/ 42334 w 850901"/>
              <a:gd name="connsiteY0" fmla="*/ 0 h 3242733"/>
              <a:gd name="connsiteX1" fmla="*/ 224367 w 850901"/>
              <a:gd name="connsiteY1" fmla="*/ 0 h 3242733"/>
              <a:gd name="connsiteX2" fmla="*/ 232834 w 850901"/>
              <a:gd name="connsiteY2" fmla="*/ 135467 h 3242733"/>
              <a:gd name="connsiteX3" fmla="*/ 194734 w 850901"/>
              <a:gd name="connsiteY3" fmla="*/ 385234 h 3242733"/>
              <a:gd name="connsiteX4" fmla="*/ 245534 w 850901"/>
              <a:gd name="connsiteY4" fmla="*/ 651934 h 3242733"/>
              <a:gd name="connsiteX5" fmla="*/ 596900 w 850901"/>
              <a:gd name="connsiteY5" fmla="*/ 2230967 h 3242733"/>
              <a:gd name="connsiteX6" fmla="*/ 800101 w 850901"/>
              <a:gd name="connsiteY6" fmla="*/ 2794000 h 3242733"/>
              <a:gd name="connsiteX7" fmla="*/ 850901 w 850901"/>
              <a:gd name="connsiteY7" fmla="*/ 2984501 h 3242733"/>
              <a:gd name="connsiteX8" fmla="*/ 715434 w 850901"/>
              <a:gd name="connsiteY8" fmla="*/ 3124201 h 3242733"/>
              <a:gd name="connsiteX9" fmla="*/ 601134 w 850901"/>
              <a:gd name="connsiteY9" fmla="*/ 3242733 h 3242733"/>
              <a:gd name="connsiteX10" fmla="*/ 482600 w 850901"/>
              <a:gd name="connsiteY10" fmla="*/ 3183467 h 3242733"/>
              <a:gd name="connsiteX11" fmla="*/ 376766 w 850901"/>
              <a:gd name="connsiteY11" fmla="*/ 3031067 h 3242733"/>
              <a:gd name="connsiteX12" fmla="*/ 249767 w 850901"/>
              <a:gd name="connsiteY12" fmla="*/ 2578100 h 3242733"/>
              <a:gd name="connsiteX13" fmla="*/ 156634 w 850901"/>
              <a:gd name="connsiteY13" fmla="*/ 1998134 h 3242733"/>
              <a:gd name="connsiteX14" fmla="*/ 139700 w 850901"/>
              <a:gd name="connsiteY14" fmla="*/ 960967 h 3242733"/>
              <a:gd name="connsiteX15" fmla="*/ 0 w 850901"/>
              <a:gd name="connsiteY15" fmla="*/ 491067 h 3242733"/>
              <a:gd name="connsiteX16" fmla="*/ 42334 w 850901"/>
              <a:gd name="connsiteY16" fmla="*/ 0 h 3242733"/>
              <a:gd name="connsiteX0" fmla="*/ 55033 w 863600"/>
              <a:gd name="connsiteY0" fmla="*/ 0 h 3242733"/>
              <a:gd name="connsiteX1" fmla="*/ 237066 w 863600"/>
              <a:gd name="connsiteY1" fmla="*/ 0 h 3242733"/>
              <a:gd name="connsiteX2" fmla="*/ 245533 w 863600"/>
              <a:gd name="connsiteY2" fmla="*/ 135467 h 3242733"/>
              <a:gd name="connsiteX3" fmla="*/ 207433 w 863600"/>
              <a:gd name="connsiteY3" fmla="*/ 385234 h 3242733"/>
              <a:gd name="connsiteX4" fmla="*/ 258233 w 863600"/>
              <a:gd name="connsiteY4" fmla="*/ 651934 h 3242733"/>
              <a:gd name="connsiteX5" fmla="*/ 609599 w 863600"/>
              <a:gd name="connsiteY5" fmla="*/ 2230967 h 3242733"/>
              <a:gd name="connsiteX6" fmla="*/ 812800 w 863600"/>
              <a:gd name="connsiteY6" fmla="*/ 2794000 h 3242733"/>
              <a:gd name="connsiteX7" fmla="*/ 863600 w 863600"/>
              <a:gd name="connsiteY7" fmla="*/ 2984501 h 3242733"/>
              <a:gd name="connsiteX8" fmla="*/ 728133 w 863600"/>
              <a:gd name="connsiteY8" fmla="*/ 3124201 h 3242733"/>
              <a:gd name="connsiteX9" fmla="*/ 613833 w 863600"/>
              <a:gd name="connsiteY9" fmla="*/ 3242733 h 3242733"/>
              <a:gd name="connsiteX10" fmla="*/ 495299 w 863600"/>
              <a:gd name="connsiteY10" fmla="*/ 3183467 h 3242733"/>
              <a:gd name="connsiteX11" fmla="*/ 389465 w 863600"/>
              <a:gd name="connsiteY11" fmla="*/ 3031067 h 3242733"/>
              <a:gd name="connsiteX12" fmla="*/ 262466 w 863600"/>
              <a:gd name="connsiteY12" fmla="*/ 2578100 h 3242733"/>
              <a:gd name="connsiteX13" fmla="*/ 169333 w 863600"/>
              <a:gd name="connsiteY13" fmla="*/ 1998134 h 3242733"/>
              <a:gd name="connsiteX14" fmla="*/ 152399 w 863600"/>
              <a:gd name="connsiteY14" fmla="*/ 960967 h 3242733"/>
              <a:gd name="connsiteX15" fmla="*/ 0 w 863600"/>
              <a:gd name="connsiteY15" fmla="*/ 647700 h 3242733"/>
              <a:gd name="connsiteX16" fmla="*/ 12699 w 863600"/>
              <a:gd name="connsiteY16" fmla="*/ 491067 h 3242733"/>
              <a:gd name="connsiteX17" fmla="*/ 55033 w 863600"/>
              <a:gd name="connsiteY17" fmla="*/ 0 h 3242733"/>
              <a:gd name="connsiteX0" fmla="*/ 194734 w 1003301"/>
              <a:gd name="connsiteY0" fmla="*/ 0 h 3242733"/>
              <a:gd name="connsiteX1" fmla="*/ 376767 w 1003301"/>
              <a:gd name="connsiteY1" fmla="*/ 0 h 3242733"/>
              <a:gd name="connsiteX2" fmla="*/ 385234 w 1003301"/>
              <a:gd name="connsiteY2" fmla="*/ 135467 h 3242733"/>
              <a:gd name="connsiteX3" fmla="*/ 347134 w 1003301"/>
              <a:gd name="connsiteY3" fmla="*/ 385234 h 3242733"/>
              <a:gd name="connsiteX4" fmla="*/ 397934 w 1003301"/>
              <a:gd name="connsiteY4" fmla="*/ 651934 h 3242733"/>
              <a:gd name="connsiteX5" fmla="*/ 749300 w 1003301"/>
              <a:gd name="connsiteY5" fmla="*/ 2230967 h 3242733"/>
              <a:gd name="connsiteX6" fmla="*/ 952501 w 1003301"/>
              <a:gd name="connsiteY6" fmla="*/ 2794000 h 3242733"/>
              <a:gd name="connsiteX7" fmla="*/ 1003301 w 1003301"/>
              <a:gd name="connsiteY7" fmla="*/ 2984501 h 3242733"/>
              <a:gd name="connsiteX8" fmla="*/ 867834 w 1003301"/>
              <a:gd name="connsiteY8" fmla="*/ 3124201 h 3242733"/>
              <a:gd name="connsiteX9" fmla="*/ 753534 w 1003301"/>
              <a:gd name="connsiteY9" fmla="*/ 3242733 h 3242733"/>
              <a:gd name="connsiteX10" fmla="*/ 635000 w 1003301"/>
              <a:gd name="connsiteY10" fmla="*/ 3183467 h 3242733"/>
              <a:gd name="connsiteX11" fmla="*/ 529166 w 1003301"/>
              <a:gd name="connsiteY11" fmla="*/ 3031067 h 3242733"/>
              <a:gd name="connsiteX12" fmla="*/ 402167 w 1003301"/>
              <a:gd name="connsiteY12" fmla="*/ 2578100 h 3242733"/>
              <a:gd name="connsiteX13" fmla="*/ 309034 w 1003301"/>
              <a:gd name="connsiteY13" fmla="*/ 1998134 h 3242733"/>
              <a:gd name="connsiteX14" fmla="*/ 292100 w 1003301"/>
              <a:gd name="connsiteY14" fmla="*/ 960967 h 3242733"/>
              <a:gd name="connsiteX15" fmla="*/ 139701 w 1003301"/>
              <a:gd name="connsiteY15" fmla="*/ 647700 h 3242733"/>
              <a:gd name="connsiteX16" fmla="*/ 0 w 1003301"/>
              <a:gd name="connsiteY16" fmla="*/ 364067 h 3242733"/>
              <a:gd name="connsiteX17" fmla="*/ 194734 w 1003301"/>
              <a:gd name="connsiteY17" fmla="*/ 0 h 3242733"/>
              <a:gd name="connsiteX0" fmla="*/ 0 w 1032934"/>
              <a:gd name="connsiteY0" fmla="*/ 0 h 3428999"/>
              <a:gd name="connsiteX1" fmla="*/ 406400 w 1032934"/>
              <a:gd name="connsiteY1" fmla="*/ 186266 h 3428999"/>
              <a:gd name="connsiteX2" fmla="*/ 414867 w 1032934"/>
              <a:gd name="connsiteY2" fmla="*/ 321733 h 3428999"/>
              <a:gd name="connsiteX3" fmla="*/ 376767 w 1032934"/>
              <a:gd name="connsiteY3" fmla="*/ 571500 h 3428999"/>
              <a:gd name="connsiteX4" fmla="*/ 427567 w 1032934"/>
              <a:gd name="connsiteY4" fmla="*/ 838200 h 3428999"/>
              <a:gd name="connsiteX5" fmla="*/ 778933 w 1032934"/>
              <a:gd name="connsiteY5" fmla="*/ 2417233 h 3428999"/>
              <a:gd name="connsiteX6" fmla="*/ 982134 w 1032934"/>
              <a:gd name="connsiteY6" fmla="*/ 2980266 h 3428999"/>
              <a:gd name="connsiteX7" fmla="*/ 1032934 w 1032934"/>
              <a:gd name="connsiteY7" fmla="*/ 3170767 h 3428999"/>
              <a:gd name="connsiteX8" fmla="*/ 897467 w 1032934"/>
              <a:gd name="connsiteY8" fmla="*/ 3310467 h 3428999"/>
              <a:gd name="connsiteX9" fmla="*/ 783167 w 1032934"/>
              <a:gd name="connsiteY9" fmla="*/ 3428999 h 3428999"/>
              <a:gd name="connsiteX10" fmla="*/ 664633 w 1032934"/>
              <a:gd name="connsiteY10" fmla="*/ 3369733 h 3428999"/>
              <a:gd name="connsiteX11" fmla="*/ 558799 w 1032934"/>
              <a:gd name="connsiteY11" fmla="*/ 3217333 h 3428999"/>
              <a:gd name="connsiteX12" fmla="*/ 431800 w 1032934"/>
              <a:gd name="connsiteY12" fmla="*/ 2764366 h 3428999"/>
              <a:gd name="connsiteX13" fmla="*/ 338667 w 1032934"/>
              <a:gd name="connsiteY13" fmla="*/ 2184400 h 3428999"/>
              <a:gd name="connsiteX14" fmla="*/ 321733 w 1032934"/>
              <a:gd name="connsiteY14" fmla="*/ 1147233 h 3428999"/>
              <a:gd name="connsiteX15" fmla="*/ 169334 w 1032934"/>
              <a:gd name="connsiteY15" fmla="*/ 833966 h 3428999"/>
              <a:gd name="connsiteX16" fmla="*/ 29633 w 1032934"/>
              <a:gd name="connsiteY16" fmla="*/ 550333 h 3428999"/>
              <a:gd name="connsiteX17" fmla="*/ 0 w 1032934"/>
              <a:gd name="connsiteY17" fmla="*/ 0 h 3428999"/>
              <a:gd name="connsiteX0" fmla="*/ 0 w 1032934"/>
              <a:gd name="connsiteY0" fmla="*/ 3157 h 3432156"/>
              <a:gd name="connsiteX1" fmla="*/ 406400 w 1032934"/>
              <a:gd name="connsiteY1" fmla="*/ 189423 h 3432156"/>
              <a:gd name="connsiteX2" fmla="*/ 414867 w 1032934"/>
              <a:gd name="connsiteY2" fmla="*/ 324890 h 3432156"/>
              <a:gd name="connsiteX3" fmla="*/ 376767 w 1032934"/>
              <a:gd name="connsiteY3" fmla="*/ 574657 h 3432156"/>
              <a:gd name="connsiteX4" fmla="*/ 427567 w 1032934"/>
              <a:gd name="connsiteY4" fmla="*/ 841357 h 3432156"/>
              <a:gd name="connsiteX5" fmla="*/ 778933 w 1032934"/>
              <a:gd name="connsiteY5" fmla="*/ 2420390 h 3432156"/>
              <a:gd name="connsiteX6" fmla="*/ 982134 w 1032934"/>
              <a:gd name="connsiteY6" fmla="*/ 2983423 h 3432156"/>
              <a:gd name="connsiteX7" fmla="*/ 1032934 w 1032934"/>
              <a:gd name="connsiteY7" fmla="*/ 3173924 h 3432156"/>
              <a:gd name="connsiteX8" fmla="*/ 897467 w 1032934"/>
              <a:gd name="connsiteY8" fmla="*/ 3313624 h 3432156"/>
              <a:gd name="connsiteX9" fmla="*/ 783167 w 1032934"/>
              <a:gd name="connsiteY9" fmla="*/ 3432156 h 3432156"/>
              <a:gd name="connsiteX10" fmla="*/ 664633 w 1032934"/>
              <a:gd name="connsiteY10" fmla="*/ 3372890 h 3432156"/>
              <a:gd name="connsiteX11" fmla="*/ 558799 w 1032934"/>
              <a:gd name="connsiteY11" fmla="*/ 3220490 h 3432156"/>
              <a:gd name="connsiteX12" fmla="*/ 431800 w 1032934"/>
              <a:gd name="connsiteY12" fmla="*/ 2767523 h 3432156"/>
              <a:gd name="connsiteX13" fmla="*/ 338667 w 1032934"/>
              <a:gd name="connsiteY13" fmla="*/ 2187557 h 3432156"/>
              <a:gd name="connsiteX14" fmla="*/ 321733 w 1032934"/>
              <a:gd name="connsiteY14" fmla="*/ 1150390 h 3432156"/>
              <a:gd name="connsiteX15" fmla="*/ 169334 w 1032934"/>
              <a:gd name="connsiteY15" fmla="*/ 837123 h 3432156"/>
              <a:gd name="connsiteX16" fmla="*/ 29633 w 1032934"/>
              <a:gd name="connsiteY16" fmla="*/ 553490 h 3432156"/>
              <a:gd name="connsiteX17" fmla="*/ 0 w 1032934"/>
              <a:gd name="connsiteY17" fmla="*/ 3157 h 3432156"/>
              <a:gd name="connsiteX0" fmla="*/ 0 w 1032934"/>
              <a:gd name="connsiteY0" fmla="*/ 20896 h 3449895"/>
              <a:gd name="connsiteX1" fmla="*/ 266700 w 1032934"/>
              <a:gd name="connsiteY1" fmla="*/ 46295 h 3449895"/>
              <a:gd name="connsiteX2" fmla="*/ 414867 w 1032934"/>
              <a:gd name="connsiteY2" fmla="*/ 342629 h 3449895"/>
              <a:gd name="connsiteX3" fmla="*/ 376767 w 1032934"/>
              <a:gd name="connsiteY3" fmla="*/ 592396 h 3449895"/>
              <a:gd name="connsiteX4" fmla="*/ 427567 w 1032934"/>
              <a:gd name="connsiteY4" fmla="*/ 859096 h 3449895"/>
              <a:gd name="connsiteX5" fmla="*/ 778933 w 1032934"/>
              <a:gd name="connsiteY5" fmla="*/ 2438129 h 3449895"/>
              <a:gd name="connsiteX6" fmla="*/ 982134 w 1032934"/>
              <a:gd name="connsiteY6" fmla="*/ 3001162 h 3449895"/>
              <a:gd name="connsiteX7" fmla="*/ 1032934 w 1032934"/>
              <a:gd name="connsiteY7" fmla="*/ 3191663 h 3449895"/>
              <a:gd name="connsiteX8" fmla="*/ 897467 w 1032934"/>
              <a:gd name="connsiteY8" fmla="*/ 3331363 h 3449895"/>
              <a:gd name="connsiteX9" fmla="*/ 783167 w 1032934"/>
              <a:gd name="connsiteY9" fmla="*/ 3449895 h 3449895"/>
              <a:gd name="connsiteX10" fmla="*/ 664633 w 1032934"/>
              <a:gd name="connsiteY10" fmla="*/ 3390629 h 3449895"/>
              <a:gd name="connsiteX11" fmla="*/ 558799 w 1032934"/>
              <a:gd name="connsiteY11" fmla="*/ 3238229 h 3449895"/>
              <a:gd name="connsiteX12" fmla="*/ 431800 w 1032934"/>
              <a:gd name="connsiteY12" fmla="*/ 2785262 h 3449895"/>
              <a:gd name="connsiteX13" fmla="*/ 338667 w 1032934"/>
              <a:gd name="connsiteY13" fmla="*/ 2205296 h 3449895"/>
              <a:gd name="connsiteX14" fmla="*/ 321733 w 1032934"/>
              <a:gd name="connsiteY14" fmla="*/ 1168129 h 3449895"/>
              <a:gd name="connsiteX15" fmla="*/ 169334 w 1032934"/>
              <a:gd name="connsiteY15" fmla="*/ 854862 h 3449895"/>
              <a:gd name="connsiteX16" fmla="*/ 29633 w 1032934"/>
              <a:gd name="connsiteY16" fmla="*/ 571229 h 3449895"/>
              <a:gd name="connsiteX17" fmla="*/ 0 w 1032934"/>
              <a:gd name="connsiteY17" fmla="*/ 20896 h 3449895"/>
              <a:gd name="connsiteX0" fmla="*/ 0 w 1032934"/>
              <a:gd name="connsiteY0" fmla="*/ 20896 h 3449895"/>
              <a:gd name="connsiteX1" fmla="*/ 266700 w 1032934"/>
              <a:gd name="connsiteY1" fmla="*/ 46295 h 3449895"/>
              <a:gd name="connsiteX2" fmla="*/ 436034 w 1032934"/>
              <a:gd name="connsiteY2" fmla="*/ 198695 h 3449895"/>
              <a:gd name="connsiteX3" fmla="*/ 376767 w 1032934"/>
              <a:gd name="connsiteY3" fmla="*/ 592396 h 3449895"/>
              <a:gd name="connsiteX4" fmla="*/ 427567 w 1032934"/>
              <a:gd name="connsiteY4" fmla="*/ 859096 h 3449895"/>
              <a:gd name="connsiteX5" fmla="*/ 778933 w 1032934"/>
              <a:gd name="connsiteY5" fmla="*/ 2438129 h 3449895"/>
              <a:gd name="connsiteX6" fmla="*/ 982134 w 1032934"/>
              <a:gd name="connsiteY6" fmla="*/ 3001162 h 3449895"/>
              <a:gd name="connsiteX7" fmla="*/ 1032934 w 1032934"/>
              <a:gd name="connsiteY7" fmla="*/ 3191663 h 3449895"/>
              <a:gd name="connsiteX8" fmla="*/ 897467 w 1032934"/>
              <a:gd name="connsiteY8" fmla="*/ 3331363 h 3449895"/>
              <a:gd name="connsiteX9" fmla="*/ 783167 w 1032934"/>
              <a:gd name="connsiteY9" fmla="*/ 3449895 h 3449895"/>
              <a:gd name="connsiteX10" fmla="*/ 664633 w 1032934"/>
              <a:gd name="connsiteY10" fmla="*/ 3390629 h 3449895"/>
              <a:gd name="connsiteX11" fmla="*/ 558799 w 1032934"/>
              <a:gd name="connsiteY11" fmla="*/ 3238229 h 3449895"/>
              <a:gd name="connsiteX12" fmla="*/ 431800 w 1032934"/>
              <a:gd name="connsiteY12" fmla="*/ 2785262 h 3449895"/>
              <a:gd name="connsiteX13" fmla="*/ 338667 w 1032934"/>
              <a:gd name="connsiteY13" fmla="*/ 2205296 h 3449895"/>
              <a:gd name="connsiteX14" fmla="*/ 321733 w 1032934"/>
              <a:gd name="connsiteY14" fmla="*/ 1168129 h 3449895"/>
              <a:gd name="connsiteX15" fmla="*/ 169334 w 1032934"/>
              <a:gd name="connsiteY15" fmla="*/ 854862 h 3449895"/>
              <a:gd name="connsiteX16" fmla="*/ 29633 w 1032934"/>
              <a:gd name="connsiteY16" fmla="*/ 571229 h 3449895"/>
              <a:gd name="connsiteX17" fmla="*/ 0 w 1032934"/>
              <a:gd name="connsiteY17" fmla="*/ 20896 h 3449895"/>
              <a:gd name="connsiteX0" fmla="*/ 0 w 1032934"/>
              <a:gd name="connsiteY0" fmla="*/ 20896 h 3449895"/>
              <a:gd name="connsiteX1" fmla="*/ 266700 w 1032934"/>
              <a:gd name="connsiteY1" fmla="*/ 46295 h 3449895"/>
              <a:gd name="connsiteX2" fmla="*/ 436034 w 1032934"/>
              <a:gd name="connsiteY2" fmla="*/ 198695 h 3449895"/>
              <a:gd name="connsiteX3" fmla="*/ 376767 w 1032934"/>
              <a:gd name="connsiteY3" fmla="*/ 592396 h 3449895"/>
              <a:gd name="connsiteX4" fmla="*/ 427567 w 1032934"/>
              <a:gd name="connsiteY4" fmla="*/ 859096 h 3449895"/>
              <a:gd name="connsiteX5" fmla="*/ 778933 w 1032934"/>
              <a:gd name="connsiteY5" fmla="*/ 2438129 h 3449895"/>
              <a:gd name="connsiteX6" fmla="*/ 982134 w 1032934"/>
              <a:gd name="connsiteY6" fmla="*/ 3001162 h 3449895"/>
              <a:gd name="connsiteX7" fmla="*/ 1032934 w 1032934"/>
              <a:gd name="connsiteY7" fmla="*/ 3191663 h 3449895"/>
              <a:gd name="connsiteX8" fmla="*/ 897467 w 1032934"/>
              <a:gd name="connsiteY8" fmla="*/ 3331363 h 3449895"/>
              <a:gd name="connsiteX9" fmla="*/ 783167 w 1032934"/>
              <a:gd name="connsiteY9" fmla="*/ 3449895 h 3449895"/>
              <a:gd name="connsiteX10" fmla="*/ 664633 w 1032934"/>
              <a:gd name="connsiteY10" fmla="*/ 3390629 h 3449895"/>
              <a:gd name="connsiteX11" fmla="*/ 558799 w 1032934"/>
              <a:gd name="connsiteY11" fmla="*/ 3238229 h 3449895"/>
              <a:gd name="connsiteX12" fmla="*/ 431800 w 1032934"/>
              <a:gd name="connsiteY12" fmla="*/ 2785262 h 3449895"/>
              <a:gd name="connsiteX13" fmla="*/ 338667 w 1032934"/>
              <a:gd name="connsiteY13" fmla="*/ 2205296 h 3449895"/>
              <a:gd name="connsiteX14" fmla="*/ 232833 w 1032934"/>
              <a:gd name="connsiteY14" fmla="*/ 1176596 h 3449895"/>
              <a:gd name="connsiteX15" fmla="*/ 169334 w 1032934"/>
              <a:gd name="connsiteY15" fmla="*/ 854862 h 3449895"/>
              <a:gd name="connsiteX16" fmla="*/ 29633 w 1032934"/>
              <a:gd name="connsiteY16" fmla="*/ 571229 h 3449895"/>
              <a:gd name="connsiteX17" fmla="*/ 0 w 1032934"/>
              <a:gd name="connsiteY17" fmla="*/ 20896 h 3449895"/>
              <a:gd name="connsiteX0" fmla="*/ 0 w 1032934"/>
              <a:gd name="connsiteY0" fmla="*/ 20896 h 3449895"/>
              <a:gd name="connsiteX1" fmla="*/ 266700 w 1032934"/>
              <a:gd name="connsiteY1" fmla="*/ 46295 h 3449895"/>
              <a:gd name="connsiteX2" fmla="*/ 436034 w 1032934"/>
              <a:gd name="connsiteY2" fmla="*/ 198695 h 3449895"/>
              <a:gd name="connsiteX3" fmla="*/ 376767 w 1032934"/>
              <a:gd name="connsiteY3" fmla="*/ 592396 h 3449895"/>
              <a:gd name="connsiteX4" fmla="*/ 427567 w 1032934"/>
              <a:gd name="connsiteY4" fmla="*/ 859096 h 3449895"/>
              <a:gd name="connsiteX5" fmla="*/ 778933 w 1032934"/>
              <a:gd name="connsiteY5" fmla="*/ 2438129 h 3449895"/>
              <a:gd name="connsiteX6" fmla="*/ 982134 w 1032934"/>
              <a:gd name="connsiteY6" fmla="*/ 3001162 h 3449895"/>
              <a:gd name="connsiteX7" fmla="*/ 1032934 w 1032934"/>
              <a:gd name="connsiteY7" fmla="*/ 3191663 h 3449895"/>
              <a:gd name="connsiteX8" fmla="*/ 897467 w 1032934"/>
              <a:gd name="connsiteY8" fmla="*/ 3331363 h 3449895"/>
              <a:gd name="connsiteX9" fmla="*/ 783167 w 1032934"/>
              <a:gd name="connsiteY9" fmla="*/ 3449895 h 3449895"/>
              <a:gd name="connsiteX10" fmla="*/ 664633 w 1032934"/>
              <a:gd name="connsiteY10" fmla="*/ 3390629 h 3449895"/>
              <a:gd name="connsiteX11" fmla="*/ 558799 w 1032934"/>
              <a:gd name="connsiteY11" fmla="*/ 3238229 h 3449895"/>
              <a:gd name="connsiteX12" fmla="*/ 431800 w 1032934"/>
              <a:gd name="connsiteY12" fmla="*/ 2785262 h 3449895"/>
              <a:gd name="connsiteX13" fmla="*/ 215901 w 1032934"/>
              <a:gd name="connsiteY13" fmla="*/ 2217996 h 3449895"/>
              <a:gd name="connsiteX14" fmla="*/ 232833 w 1032934"/>
              <a:gd name="connsiteY14" fmla="*/ 1176596 h 3449895"/>
              <a:gd name="connsiteX15" fmla="*/ 169334 w 1032934"/>
              <a:gd name="connsiteY15" fmla="*/ 854862 h 3449895"/>
              <a:gd name="connsiteX16" fmla="*/ 29633 w 1032934"/>
              <a:gd name="connsiteY16" fmla="*/ 571229 h 3449895"/>
              <a:gd name="connsiteX17" fmla="*/ 0 w 1032934"/>
              <a:gd name="connsiteY17" fmla="*/ 20896 h 34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934" h="3449895">
                <a:moveTo>
                  <a:pt x="0" y="20896"/>
                </a:moveTo>
                <a:cubicBezTo>
                  <a:pt x="169334" y="-5915"/>
                  <a:pt x="131233" y="-15794"/>
                  <a:pt x="266700" y="46295"/>
                </a:cubicBezTo>
                <a:lnTo>
                  <a:pt x="436034" y="198695"/>
                </a:lnTo>
                <a:lnTo>
                  <a:pt x="376767" y="592396"/>
                </a:lnTo>
                <a:lnTo>
                  <a:pt x="427567" y="859096"/>
                </a:lnTo>
                <a:lnTo>
                  <a:pt x="778933" y="2438129"/>
                </a:lnTo>
                <a:lnTo>
                  <a:pt x="982134" y="3001162"/>
                </a:lnTo>
                <a:lnTo>
                  <a:pt x="1032934" y="3191663"/>
                </a:lnTo>
                <a:lnTo>
                  <a:pt x="897467" y="3331363"/>
                </a:lnTo>
                <a:lnTo>
                  <a:pt x="783167" y="3449895"/>
                </a:lnTo>
                <a:lnTo>
                  <a:pt x="664633" y="3390629"/>
                </a:lnTo>
                <a:lnTo>
                  <a:pt x="558799" y="3238229"/>
                </a:lnTo>
                <a:lnTo>
                  <a:pt x="431800" y="2785262"/>
                </a:lnTo>
                <a:lnTo>
                  <a:pt x="215901" y="2217996"/>
                </a:lnTo>
                <a:lnTo>
                  <a:pt x="232833" y="1176596"/>
                </a:lnTo>
                <a:cubicBezTo>
                  <a:pt x="214489" y="1110274"/>
                  <a:pt x="187678" y="921184"/>
                  <a:pt x="169334" y="854862"/>
                </a:cubicBezTo>
                <a:lnTo>
                  <a:pt x="29633" y="571229"/>
                </a:lnTo>
                <a:lnTo>
                  <a:pt x="0" y="20896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0DA09346-2D0D-41CA-BEC6-F7D3DBA0256C}"/>
              </a:ext>
            </a:extLst>
          </p:cNvPr>
          <p:cNvSpPr/>
          <p:nvPr/>
        </p:nvSpPr>
        <p:spPr>
          <a:xfrm>
            <a:off x="4563533" y="4868333"/>
            <a:ext cx="3462867" cy="1409700"/>
          </a:xfrm>
          <a:custGeom>
            <a:avLst/>
            <a:gdLst>
              <a:gd name="connsiteX0" fmla="*/ 12700 w 3462867"/>
              <a:gd name="connsiteY0" fmla="*/ 1062567 h 1409700"/>
              <a:gd name="connsiteX1" fmla="*/ 1998134 w 3462867"/>
              <a:gd name="connsiteY1" fmla="*/ 355600 h 1409700"/>
              <a:gd name="connsiteX2" fmla="*/ 3297767 w 3462867"/>
              <a:gd name="connsiteY2" fmla="*/ 0 h 1409700"/>
              <a:gd name="connsiteX3" fmla="*/ 3450167 w 3462867"/>
              <a:gd name="connsiteY3" fmla="*/ 105834 h 1409700"/>
              <a:gd name="connsiteX4" fmla="*/ 3462867 w 3462867"/>
              <a:gd name="connsiteY4" fmla="*/ 232834 h 1409700"/>
              <a:gd name="connsiteX5" fmla="*/ 3352800 w 3462867"/>
              <a:gd name="connsiteY5" fmla="*/ 334434 h 1409700"/>
              <a:gd name="connsiteX6" fmla="*/ 1888067 w 3462867"/>
              <a:gd name="connsiteY6" fmla="*/ 944034 h 1409700"/>
              <a:gd name="connsiteX7" fmla="*/ 110067 w 3462867"/>
              <a:gd name="connsiteY7" fmla="*/ 1409700 h 1409700"/>
              <a:gd name="connsiteX8" fmla="*/ 0 w 3462867"/>
              <a:gd name="connsiteY8" fmla="*/ 1219200 h 1409700"/>
              <a:gd name="connsiteX9" fmla="*/ 12700 w 3462867"/>
              <a:gd name="connsiteY9" fmla="*/ 1062567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2867" h="1409700">
                <a:moveTo>
                  <a:pt x="12700" y="1062567"/>
                </a:moveTo>
                <a:lnTo>
                  <a:pt x="1998134" y="355600"/>
                </a:lnTo>
                <a:lnTo>
                  <a:pt x="3297767" y="0"/>
                </a:lnTo>
                <a:lnTo>
                  <a:pt x="3450167" y="105834"/>
                </a:lnTo>
                <a:lnTo>
                  <a:pt x="3462867" y="232834"/>
                </a:lnTo>
                <a:lnTo>
                  <a:pt x="3352800" y="334434"/>
                </a:lnTo>
                <a:lnTo>
                  <a:pt x="1888067" y="944034"/>
                </a:lnTo>
                <a:lnTo>
                  <a:pt x="110067" y="1409700"/>
                </a:lnTo>
                <a:lnTo>
                  <a:pt x="0" y="1219200"/>
                </a:lnTo>
                <a:lnTo>
                  <a:pt x="12700" y="106256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BA3F8C-D1C6-4A0E-A5D2-222AEF3FDB2F}"/>
              </a:ext>
            </a:extLst>
          </p:cNvPr>
          <p:cNvSpPr txBox="1"/>
          <p:nvPr/>
        </p:nvSpPr>
        <p:spPr>
          <a:xfrm>
            <a:off x="4969933" y="4597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Le Buissonnet</a:t>
            </a:r>
          </a:p>
        </p:txBody>
      </p:sp>
    </p:spTree>
    <p:extLst>
      <p:ext uri="{BB962C8B-B14F-4D97-AF65-F5344CB8AC3E}">
        <p14:creationId xmlns:p14="http://schemas.microsoft.com/office/powerpoint/2010/main" val="4510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124D9121-E1D6-48C7-B3C0-3ED57A6AE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0673"/>
            <a:ext cx="12192000" cy="5116654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51391FCE-0A30-4539-A052-A15F599EECDC}"/>
              </a:ext>
            </a:extLst>
          </p:cNvPr>
          <p:cNvGrpSpPr/>
          <p:nvPr/>
        </p:nvGrpSpPr>
        <p:grpSpPr>
          <a:xfrm>
            <a:off x="1471586" y="2207194"/>
            <a:ext cx="9740757" cy="1221806"/>
            <a:chOff x="1471586" y="2207194"/>
            <a:chExt cx="9740757" cy="12218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A1C7AB6-188F-4113-9DD4-F0BB99F8F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0129" b="-7860"/>
            <a:stretch/>
          </p:blipFill>
          <p:spPr>
            <a:xfrm>
              <a:off x="1471586" y="2207194"/>
              <a:ext cx="578172" cy="1020072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E72D680-EE01-4274-B937-1DF9BE5A8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flipH="1">
              <a:off x="5911144" y="2233064"/>
              <a:ext cx="486982" cy="107416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6EC07FB-DDB7-42AD-AC28-DE7081C5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0129" b="-7860"/>
            <a:stretch/>
          </p:blipFill>
          <p:spPr>
            <a:xfrm>
              <a:off x="10634171" y="2408928"/>
              <a:ext cx="578172" cy="1020072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2D77C472-082C-494C-A44B-3938BBD58E8E}"/>
              </a:ext>
            </a:extLst>
          </p:cNvPr>
          <p:cNvSpPr txBox="1"/>
          <p:nvPr/>
        </p:nvSpPr>
        <p:spPr>
          <a:xfrm>
            <a:off x="105046" y="6278137"/>
            <a:ext cx="674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Sortie d’</a:t>
            </a:r>
            <a:r>
              <a:rPr lang="fr-FR" dirty="0" err="1">
                <a:solidFill>
                  <a:schemeClr val="bg1"/>
                </a:solidFill>
              </a:rPr>
              <a:t>Evaux-les-bains</a:t>
            </a:r>
            <a:r>
              <a:rPr lang="fr-FR" dirty="0">
                <a:solidFill>
                  <a:schemeClr val="bg1"/>
                </a:solidFill>
              </a:rPr>
              <a:t> par D19, parc et château de </a:t>
            </a:r>
            <a:r>
              <a:rPr lang="fr-FR" dirty="0" err="1">
                <a:solidFill>
                  <a:schemeClr val="bg1"/>
                </a:solidFill>
              </a:rPr>
              <a:t>Relibert</a:t>
            </a:r>
            <a:r>
              <a:rPr lang="fr-FR" dirty="0">
                <a:solidFill>
                  <a:schemeClr val="bg1"/>
                </a:solidFill>
              </a:rPr>
              <a:t>, côté sud</a:t>
            </a:r>
          </a:p>
        </p:txBody>
      </p:sp>
    </p:spTree>
    <p:extLst>
      <p:ext uri="{BB962C8B-B14F-4D97-AF65-F5344CB8AC3E}">
        <p14:creationId xmlns:p14="http://schemas.microsoft.com/office/powerpoint/2010/main" val="19023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oulin à vent, objet, extérieur, herbe&#10;&#10;Description générée automatiquement">
            <a:extLst>
              <a:ext uri="{FF2B5EF4-FFF2-40B4-BE49-F238E27FC236}">
                <a16:creationId xmlns:a16="http://schemas.microsoft.com/office/drawing/2014/main" id="{9836C03B-0537-400F-B1E9-BC8E65FFE5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2" y="0"/>
            <a:ext cx="4533472" cy="6858000"/>
          </a:xfrm>
          <a:prstGeom prst="rect">
            <a:avLst/>
          </a:prstGeom>
        </p:spPr>
      </p:pic>
      <p:pic>
        <p:nvPicPr>
          <p:cNvPr id="5" name="Image 4" descr="Une image contenant moulin à vent, herbe, objet, extérieur&#10;&#10;Description générée automatiquement">
            <a:extLst>
              <a:ext uri="{FF2B5EF4-FFF2-40B4-BE49-F238E27FC236}">
                <a16:creationId xmlns:a16="http://schemas.microsoft.com/office/drawing/2014/main" id="{5895BD6B-79D7-4DF9-9EE8-74F182DFD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095" y="0"/>
            <a:ext cx="5945181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4FC0AC-E0B6-4EE7-AB86-E345DAA70A88}"/>
              </a:ext>
            </a:extLst>
          </p:cNvPr>
          <p:cNvSpPr txBox="1"/>
          <p:nvPr/>
        </p:nvSpPr>
        <p:spPr>
          <a:xfrm>
            <a:off x="5672095" y="6488668"/>
            <a:ext cx="509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Eolienne</a:t>
            </a:r>
            <a:r>
              <a:rPr lang="fr-FR" dirty="0">
                <a:solidFill>
                  <a:schemeClr val="bg1"/>
                </a:solidFill>
              </a:rPr>
              <a:t> existante : Chambonchard</a:t>
            </a:r>
          </a:p>
        </p:txBody>
      </p:sp>
    </p:spTree>
    <p:extLst>
      <p:ext uri="{BB962C8B-B14F-4D97-AF65-F5344CB8AC3E}">
        <p14:creationId xmlns:p14="http://schemas.microsoft.com/office/powerpoint/2010/main" val="9553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sec&#10;&#10;Description générée automatiquement">
            <a:extLst>
              <a:ext uri="{FF2B5EF4-FFF2-40B4-BE49-F238E27FC236}">
                <a16:creationId xmlns:a16="http://schemas.microsoft.com/office/drawing/2014/main" id="{5960AE70-FC13-4946-B056-5A93A0E0A1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4159"/>
            <a:ext cx="12192000" cy="21496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C29C92-5A8D-4F10-8B69-4BDCEF9E22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598" y="-3026620"/>
            <a:ext cx="385873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5823411-49DA-4403-8A59-42320C663B56}"/>
              </a:ext>
            </a:extLst>
          </p:cNvPr>
          <p:cNvSpPr txBox="1"/>
          <p:nvPr/>
        </p:nvSpPr>
        <p:spPr>
          <a:xfrm>
            <a:off x="182880" y="4800600"/>
            <a:ext cx="76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Vue très élargie – le Buissonnet Évaux-les-Bains, sur la vallée du Cher</a:t>
            </a:r>
          </a:p>
        </p:txBody>
      </p:sp>
    </p:spTree>
    <p:extLst>
      <p:ext uri="{BB962C8B-B14F-4D97-AF65-F5344CB8AC3E}">
        <p14:creationId xmlns:p14="http://schemas.microsoft.com/office/powerpoint/2010/main" val="3521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sec&#10;&#10;Description générée automatiquement">
            <a:extLst>
              <a:ext uri="{FF2B5EF4-FFF2-40B4-BE49-F238E27FC236}">
                <a16:creationId xmlns:a16="http://schemas.microsoft.com/office/drawing/2014/main" id="{5960AE70-FC13-4946-B056-5A93A0E0A1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" y="2833239"/>
            <a:ext cx="10911840" cy="3518794"/>
          </a:xfrm>
          <a:prstGeom prst="rect">
            <a:avLst/>
          </a:prstGeom>
          <a:effectLst>
            <a:outerShdw blurRad="50800" dist="50800" dir="5400000" algn="ctr" rotWithShape="0">
              <a:srgbClr val="2D3229"/>
            </a:outerShdw>
          </a:effec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02340623-67A9-48CC-A6D8-9C268F7A9F5E}"/>
              </a:ext>
            </a:extLst>
          </p:cNvPr>
          <p:cNvGrpSpPr/>
          <p:nvPr/>
        </p:nvGrpSpPr>
        <p:grpSpPr>
          <a:xfrm>
            <a:off x="544570" y="-8315287"/>
            <a:ext cx="10457568" cy="14911276"/>
            <a:chOff x="544570" y="-8315287"/>
            <a:chExt cx="10457568" cy="1491127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65E23F6-1660-4CC1-82CE-0FFF2EBE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4916" y="-8315287"/>
              <a:ext cx="7697222" cy="13680000"/>
            </a:xfrm>
            <a:prstGeom prst="rect">
              <a:avLst/>
            </a:prstGeom>
          </p:spPr>
        </p:pic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6B41207-381A-4247-BA59-A292562BADD9}"/>
                </a:ext>
              </a:extLst>
            </p:cNvPr>
            <p:cNvSpPr/>
            <p:nvPr/>
          </p:nvSpPr>
          <p:spPr>
            <a:xfrm>
              <a:off x="3621024" y="5120757"/>
              <a:ext cx="4620768" cy="1475232"/>
            </a:xfrm>
            <a:custGeom>
              <a:avLst/>
              <a:gdLst>
                <a:gd name="connsiteX0" fmla="*/ 4437888 w 4523232"/>
                <a:gd name="connsiteY0" fmla="*/ 207264 h 1182624"/>
                <a:gd name="connsiteX1" fmla="*/ 4523232 w 4523232"/>
                <a:gd name="connsiteY1" fmla="*/ 207264 h 1182624"/>
                <a:gd name="connsiteX2" fmla="*/ 731520 w 4523232"/>
                <a:gd name="connsiteY2" fmla="*/ 1182624 h 1182624"/>
                <a:gd name="connsiteX3" fmla="*/ 0 w 4523232"/>
                <a:gd name="connsiteY3" fmla="*/ 1158240 h 1182624"/>
                <a:gd name="connsiteX4" fmla="*/ 4206240 w 4523232"/>
                <a:gd name="connsiteY4" fmla="*/ 0 h 1182624"/>
                <a:gd name="connsiteX5" fmla="*/ 4437888 w 4523232"/>
                <a:gd name="connsiteY5" fmla="*/ 207264 h 118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3232" h="1182624">
                  <a:moveTo>
                    <a:pt x="4437888" y="207264"/>
                  </a:moveTo>
                  <a:lnTo>
                    <a:pt x="4523232" y="207264"/>
                  </a:lnTo>
                  <a:lnTo>
                    <a:pt x="731520" y="1182624"/>
                  </a:lnTo>
                  <a:lnTo>
                    <a:pt x="0" y="1158240"/>
                  </a:lnTo>
                  <a:lnTo>
                    <a:pt x="4206240" y="0"/>
                  </a:lnTo>
                  <a:lnTo>
                    <a:pt x="4437888" y="207264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E9E1D59-444E-4638-A072-9C4B04A5B22A}"/>
                </a:ext>
              </a:extLst>
            </p:cNvPr>
            <p:cNvSpPr/>
            <p:nvPr/>
          </p:nvSpPr>
          <p:spPr>
            <a:xfrm>
              <a:off x="544570" y="5364713"/>
              <a:ext cx="2145792" cy="987552"/>
            </a:xfrm>
            <a:custGeom>
              <a:avLst/>
              <a:gdLst>
                <a:gd name="connsiteX0" fmla="*/ 365760 w 2145792"/>
                <a:gd name="connsiteY0" fmla="*/ 987552 h 987552"/>
                <a:gd name="connsiteX1" fmla="*/ 2145792 w 2145792"/>
                <a:gd name="connsiteY1" fmla="*/ 0 h 987552"/>
                <a:gd name="connsiteX2" fmla="*/ 1914144 w 2145792"/>
                <a:gd name="connsiteY2" fmla="*/ 97536 h 987552"/>
                <a:gd name="connsiteX3" fmla="*/ 1036320 w 2145792"/>
                <a:gd name="connsiteY3" fmla="*/ 438912 h 987552"/>
                <a:gd name="connsiteX4" fmla="*/ 0 w 2145792"/>
                <a:gd name="connsiteY4" fmla="*/ 975360 h 987552"/>
                <a:gd name="connsiteX5" fmla="*/ 365760 w 2145792"/>
                <a:gd name="connsiteY5" fmla="*/ 987552 h 98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5792" h="987552">
                  <a:moveTo>
                    <a:pt x="365760" y="987552"/>
                  </a:moveTo>
                  <a:lnTo>
                    <a:pt x="2145792" y="0"/>
                  </a:lnTo>
                  <a:lnTo>
                    <a:pt x="1914144" y="97536"/>
                  </a:lnTo>
                  <a:lnTo>
                    <a:pt x="1036320" y="438912"/>
                  </a:lnTo>
                  <a:lnTo>
                    <a:pt x="0" y="975360"/>
                  </a:lnTo>
                  <a:lnTo>
                    <a:pt x="365760" y="98755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2">
                  <a:lumMod val="2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20CACDB-21D4-426A-BE15-4C1023C84040}"/>
              </a:ext>
            </a:extLst>
          </p:cNvPr>
          <p:cNvSpPr txBox="1"/>
          <p:nvPr/>
        </p:nvSpPr>
        <p:spPr>
          <a:xfrm>
            <a:off x="475488" y="6352033"/>
            <a:ext cx="76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Vue plus réaliste – le Buissonnet Évaux-les-Bains, sur la vallée du Cher</a:t>
            </a:r>
          </a:p>
        </p:txBody>
      </p:sp>
    </p:spTree>
    <p:extLst>
      <p:ext uri="{BB962C8B-B14F-4D97-AF65-F5344CB8AC3E}">
        <p14:creationId xmlns:p14="http://schemas.microsoft.com/office/powerpoint/2010/main" val="40413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route, extérieur, rue&#10;&#10;Description générée automatiquement">
            <a:extLst>
              <a:ext uri="{FF2B5EF4-FFF2-40B4-BE49-F238E27FC236}">
                <a16:creationId xmlns:a16="http://schemas.microsoft.com/office/drawing/2014/main" id="{9241C1FD-492E-4702-B501-E30B5BA496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396"/>
            <a:ext cx="12192000" cy="42780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B1189E-252B-4B0B-809C-F35C3952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546" y="5332447"/>
            <a:ext cx="4622056" cy="1360169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09329D78-AF66-432F-9985-04BF806D13BC}"/>
              </a:ext>
            </a:extLst>
          </p:cNvPr>
          <p:cNvGrpSpPr/>
          <p:nvPr/>
        </p:nvGrpSpPr>
        <p:grpSpPr>
          <a:xfrm>
            <a:off x="7673788" y="2940425"/>
            <a:ext cx="4408130" cy="3446802"/>
            <a:chOff x="7039496" y="882723"/>
            <a:chExt cx="4418254" cy="344680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3B65F18-5808-4DA7-8082-1EBD17F6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526597" y="882723"/>
              <a:ext cx="1931153" cy="3292118"/>
            </a:xfrm>
            <a:prstGeom prst="rect">
              <a:avLst/>
            </a:prstGeom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08C55507-B9F4-4F76-8C4D-2116B1F74B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496" y="882723"/>
              <a:ext cx="3285796" cy="3437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7AC6CA8-1C1E-455A-B242-ECB0CF626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496" y="3787286"/>
              <a:ext cx="3360420" cy="542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1F5DFB9E-2BC3-4F3D-8FC6-5ACEB80DD619}"/>
              </a:ext>
            </a:extLst>
          </p:cNvPr>
          <p:cNvSpPr txBox="1"/>
          <p:nvPr/>
        </p:nvSpPr>
        <p:spPr>
          <a:xfrm>
            <a:off x="594360" y="6017895"/>
            <a:ext cx="41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Buissonnet – Évaux-les-Bains (170m)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8E79E0-1448-4F6D-9D2A-3DF33DBB72C5}"/>
              </a:ext>
            </a:extLst>
          </p:cNvPr>
          <p:cNvSpPr/>
          <p:nvPr/>
        </p:nvSpPr>
        <p:spPr>
          <a:xfrm flipH="1">
            <a:off x="14891541" y="-6135559"/>
            <a:ext cx="1141845" cy="228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79735413-5BFD-41CD-A50A-1F7C353CC6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63"/>
          <a:stretch/>
        </p:blipFill>
        <p:spPr>
          <a:xfrm flipH="1">
            <a:off x="2188934" y="-1477284"/>
            <a:ext cx="3430121" cy="482566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3688483-366D-4C9E-ABC1-A98098EC8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914" y="2716045"/>
            <a:ext cx="1419423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clôture, bâtiment, en bois&#10;&#10;Description générée automatiquement">
            <a:extLst>
              <a:ext uri="{FF2B5EF4-FFF2-40B4-BE49-F238E27FC236}">
                <a16:creationId xmlns:a16="http://schemas.microsoft.com/office/drawing/2014/main" id="{FC3E937C-89E3-4CC6-BF2D-D113B61F2D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16" y="173736"/>
            <a:ext cx="9802368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92CEC3-9D66-4F47-8188-D7C2C3B0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120" y="197784"/>
            <a:ext cx="4171950" cy="1657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C42DC5-E541-4796-9C39-5AB0F80D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119" y="2028265"/>
            <a:ext cx="4171949" cy="24076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819C12-7C52-4C22-8E70-3B8B1F78EFE2}"/>
              </a:ext>
            </a:extLst>
          </p:cNvPr>
          <p:cNvSpPr/>
          <p:nvPr/>
        </p:nvSpPr>
        <p:spPr>
          <a:xfrm>
            <a:off x="636494" y="11143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L’évaluation de la politique de soutien financier apporté par l’État aux éoliennes aboutit à un constat d’échec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56BA7-A481-4AA8-BD84-DA0F93E52399}"/>
              </a:ext>
            </a:extLst>
          </p:cNvPr>
          <p:cNvSpPr/>
          <p:nvPr/>
        </p:nvSpPr>
        <p:spPr>
          <a:xfrm>
            <a:off x="636494" y="23147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si la politique actuelle est maintenue, le montant du </a:t>
            </a:r>
            <a:r>
              <a:rPr lang="fr-FR" dirty="0">
                <a:solidFill>
                  <a:srgbClr val="FFFF00"/>
                </a:solidFill>
              </a:rPr>
              <a:t>soutien financier </a:t>
            </a:r>
            <a:r>
              <a:rPr lang="fr-FR" dirty="0">
                <a:solidFill>
                  <a:schemeClr val="bg1"/>
                </a:solidFill>
              </a:rPr>
              <a:t>apporté par l’État </a:t>
            </a:r>
            <a:r>
              <a:rPr lang="fr-FR" dirty="0">
                <a:solidFill>
                  <a:srgbClr val="FFFF00"/>
                </a:solidFill>
              </a:rPr>
              <a:t>aux éoliennes </a:t>
            </a:r>
            <a:r>
              <a:rPr lang="fr-FR" dirty="0">
                <a:solidFill>
                  <a:schemeClr val="bg1"/>
                </a:solidFill>
              </a:rPr>
              <a:t>sur la période 2011-2028 (de 72,7 à 90 milliards d’euros) sera </a:t>
            </a:r>
            <a:r>
              <a:rPr lang="fr-FR" dirty="0">
                <a:solidFill>
                  <a:srgbClr val="FFFF00"/>
                </a:solidFill>
              </a:rPr>
              <a:t>supérieur au coût de construction initial de l’ensemble du parc nucléaire français </a:t>
            </a:r>
            <a:r>
              <a:rPr lang="fr-FR" dirty="0">
                <a:solidFill>
                  <a:schemeClr val="bg1"/>
                </a:solidFill>
              </a:rPr>
              <a:t>établi en 2012 par la Cour des comptes (70 milliards d’euros valeur 2010 soit environ 80 milliards d’euros valeur 2019).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4B32A-B128-4767-BFA2-AAD68823B9C7}"/>
              </a:ext>
            </a:extLst>
          </p:cNvPr>
          <p:cNvSpPr/>
          <p:nvPr/>
        </p:nvSpPr>
        <p:spPr>
          <a:xfrm>
            <a:off x="636494" y="44359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</a:t>
            </a:r>
            <a:r>
              <a:rPr lang="fr-FR" dirty="0">
                <a:solidFill>
                  <a:srgbClr val="FFFF00"/>
                </a:solidFill>
              </a:rPr>
              <a:t>bénéfice climatique </a:t>
            </a:r>
            <a:r>
              <a:rPr lang="fr-FR" dirty="0">
                <a:solidFill>
                  <a:schemeClr val="bg1"/>
                </a:solidFill>
              </a:rPr>
              <a:t>de la politique de soutien aux éoliennes </a:t>
            </a:r>
            <a:r>
              <a:rPr lang="fr-FR" dirty="0">
                <a:solidFill>
                  <a:srgbClr val="FFFF00"/>
                </a:solidFill>
              </a:rPr>
              <a:t>est quasiment nul</a:t>
            </a:r>
            <a:r>
              <a:rPr lang="fr-FR" dirty="0">
                <a:solidFill>
                  <a:schemeClr val="bg1"/>
                </a:solidFill>
              </a:rPr>
              <a:t> en termes d’émissions de CO2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A0E7A-3BAC-4B67-AF67-E4231E3CCF49}"/>
              </a:ext>
            </a:extLst>
          </p:cNvPr>
          <p:cNvSpPr/>
          <p:nvPr/>
        </p:nvSpPr>
        <p:spPr>
          <a:xfrm>
            <a:off x="537882" y="5359287"/>
            <a:ext cx="1040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dépenses excessives consacrées au soutien de l’énergie éolienne </a:t>
            </a:r>
            <a:r>
              <a:rPr lang="fr-FR" dirty="0">
                <a:solidFill>
                  <a:srgbClr val="FFFF00"/>
                </a:solidFill>
              </a:rPr>
              <a:t>interdisent de porter l’effort sur les véritables priorités.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Si le soutien à l’éolien en mer, posé et flottant, doit être confirmé mais redéfini, </a:t>
            </a:r>
            <a:r>
              <a:rPr lang="fr-FR" dirty="0">
                <a:solidFill>
                  <a:srgbClr val="FFFF00"/>
                </a:solidFill>
              </a:rPr>
              <a:t>il est temps d’interrompre tout soutien à l’éolien terrestre.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77B18-9EE2-436E-9B07-3CA940B58E1C}"/>
              </a:ext>
            </a:extLst>
          </p:cNvPr>
          <p:cNvSpPr/>
          <p:nvPr/>
        </p:nvSpPr>
        <p:spPr>
          <a:xfrm>
            <a:off x="753035" y="17607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onéreux, déséquilibré, peu efficace et échappe pour partie au contrôle budgétaire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16BCE1-4B05-48C3-A1A5-90F3D86C6E4C}"/>
              </a:ext>
            </a:extLst>
          </p:cNvPr>
          <p:cNvSpPr txBox="1"/>
          <p:nvPr/>
        </p:nvSpPr>
        <p:spPr>
          <a:xfrm>
            <a:off x="1102659" y="197784"/>
            <a:ext cx="549536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Rapport Julien AUBERT - </a:t>
            </a:r>
            <a:r>
              <a:rPr kumimoji="0" lang="fr-FR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3342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80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debout&#10;&#10;Description générée automatiquement">
            <a:extLst>
              <a:ext uri="{FF2B5EF4-FFF2-40B4-BE49-F238E27FC236}">
                <a16:creationId xmlns:a16="http://schemas.microsoft.com/office/drawing/2014/main" id="{23FEC263-2E84-46D1-8C36-BB88E7AC26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326" y="173736"/>
            <a:ext cx="9802368" cy="651052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6633044-9FE4-4896-AFA2-BC6CC1D38848}"/>
              </a:ext>
            </a:extLst>
          </p:cNvPr>
          <p:cNvGrpSpPr/>
          <p:nvPr/>
        </p:nvGrpSpPr>
        <p:grpSpPr>
          <a:xfrm>
            <a:off x="1289433" y="2469211"/>
            <a:ext cx="9718262" cy="1285170"/>
            <a:chOff x="1289433" y="2469211"/>
            <a:chExt cx="9718262" cy="128517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78C45267-824B-4AFD-BC82-D4B43F31D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8359" y="2469211"/>
              <a:ext cx="1003528" cy="128517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9E7A52D-0A3B-47D1-AF7A-8064BD922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9433" y="2560962"/>
              <a:ext cx="859740" cy="1056591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B45582D-A8A4-407D-BA28-D211883B8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0859" y="2820908"/>
              <a:ext cx="856836" cy="546136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7A45F04D-70DC-48D6-96B5-AE680F2BEA2E}"/>
              </a:ext>
            </a:extLst>
          </p:cNvPr>
          <p:cNvSpPr txBox="1"/>
          <p:nvPr/>
        </p:nvSpPr>
        <p:spPr>
          <a:xfrm>
            <a:off x="1184306" y="6314932"/>
            <a:ext cx="441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En sortant d’</a:t>
            </a:r>
            <a:r>
              <a:rPr lang="fr-FR" dirty="0" err="1">
                <a:solidFill>
                  <a:schemeClr val="bg1"/>
                </a:solidFill>
              </a:rPr>
              <a:t>Evaux-les-Bains</a:t>
            </a:r>
            <a:r>
              <a:rPr lang="fr-FR" dirty="0">
                <a:solidFill>
                  <a:schemeClr val="bg1"/>
                </a:solidFill>
              </a:rPr>
              <a:t> par la D19</a:t>
            </a:r>
          </a:p>
        </p:txBody>
      </p:sp>
    </p:spTree>
    <p:extLst>
      <p:ext uri="{BB962C8B-B14F-4D97-AF65-F5344CB8AC3E}">
        <p14:creationId xmlns:p14="http://schemas.microsoft.com/office/powerpoint/2010/main" val="6627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debout&#10;&#10;Description générée automatiquement">
            <a:extLst>
              <a:ext uri="{FF2B5EF4-FFF2-40B4-BE49-F238E27FC236}">
                <a16:creationId xmlns:a16="http://schemas.microsoft.com/office/drawing/2014/main" id="{27C348C1-E917-4DF1-AB35-E29165D98C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134"/>
            <a:ext cx="12192000" cy="36337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E51C5FB-1FAB-45C6-967D-52B9816911C7}"/>
              </a:ext>
            </a:extLst>
          </p:cNvPr>
          <p:cNvSpPr txBox="1"/>
          <p:nvPr/>
        </p:nvSpPr>
        <p:spPr>
          <a:xfrm>
            <a:off x="146355" y="5367104"/>
            <a:ext cx="525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b="0" i="0" dirty="0">
                <a:solidFill>
                  <a:schemeClr val="bg1"/>
                </a:solidFill>
                <a:effectLst/>
                <a:latin typeface="Google Sans"/>
              </a:rPr>
              <a:t>D19 Croisement avec route vers le Monteil d’en haut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312FA11-F730-4E90-81FA-FC64414753EF}"/>
              </a:ext>
            </a:extLst>
          </p:cNvPr>
          <p:cNvGrpSpPr/>
          <p:nvPr/>
        </p:nvGrpSpPr>
        <p:grpSpPr>
          <a:xfrm>
            <a:off x="295275" y="2246835"/>
            <a:ext cx="3089753" cy="1591740"/>
            <a:chOff x="295275" y="2246835"/>
            <a:chExt cx="3089753" cy="159174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8CBA148-F772-46C8-BC4D-96CCB823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2246835"/>
              <a:ext cx="870428" cy="1563165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413ABF9-BBC5-431F-BD97-5980C5598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275" y="2275410"/>
              <a:ext cx="870428" cy="156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0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moulin à vent, objet, herbe&#10;&#10;Description générée automatiquement">
            <a:extLst>
              <a:ext uri="{FF2B5EF4-FFF2-40B4-BE49-F238E27FC236}">
                <a16:creationId xmlns:a16="http://schemas.microsoft.com/office/drawing/2014/main" id="{4EECE1D2-3FF1-4FE9-8685-730AA2BB79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3" y="0"/>
            <a:ext cx="4422176" cy="6858001"/>
          </a:xfrm>
          <a:prstGeom prst="rect">
            <a:avLst/>
          </a:prstGeom>
        </p:spPr>
      </p:pic>
      <p:pic>
        <p:nvPicPr>
          <p:cNvPr id="5" name="Image 4" descr="Une image contenant herbe, extérieur, vache, champ&#10;&#10;Description générée automatiquement">
            <a:extLst>
              <a:ext uri="{FF2B5EF4-FFF2-40B4-BE49-F238E27FC236}">
                <a16:creationId xmlns:a16="http://schemas.microsoft.com/office/drawing/2014/main" id="{6AF16DFE-E79F-4C14-987F-7C22722AF1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97" y="0"/>
            <a:ext cx="455494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A3E309-F8C2-44C6-9935-9DB14E21DF34}"/>
              </a:ext>
            </a:extLst>
          </p:cNvPr>
          <p:cNvSpPr txBox="1"/>
          <p:nvPr/>
        </p:nvSpPr>
        <p:spPr>
          <a:xfrm>
            <a:off x="130007" y="6488668"/>
            <a:ext cx="217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Monteil d’en bas</a:t>
            </a:r>
          </a:p>
        </p:txBody>
      </p:sp>
    </p:spTree>
    <p:extLst>
      <p:ext uri="{BB962C8B-B14F-4D97-AF65-F5344CB8AC3E}">
        <p14:creationId xmlns:p14="http://schemas.microsoft.com/office/powerpoint/2010/main" val="32652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vache, champ&#10;&#10;Description générée automatiquement">
            <a:extLst>
              <a:ext uri="{FF2B5EF4-FFF2-40B4-BE49-F238E27FC236}">
                <a16:creationId xmlns:a16="http://schemas.microsoft.com/office/drawing/2014/main" id="{1B9AC4F7-347E-4531-9DE4-0E973F1C1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59" y="0"/>
            <a:ext cx="457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519FDB54-654D-4319-B605-B7FEA6BA68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84"/>
            <a:ext cx="12192000" cy="34034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E8C58F0-C23F-43C8-8655-1AE6C2D8DD22}"/>
              </a:ext>
            </a:extLst>
          </p:cNvPr>
          <p:cNvSpPr txBox="1"/>
          <p:nvPr/>
        </p:nvSpPr>
        <p:spPr>
          <a:xfrm>
            <a:off x="9176221" y="5130716"/>
            <a:ext cx="509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Monteil d’en bas D19 : hier</a:t>
            </a:r>
          </a:p>
        </p:txBody>
      </p:sp>
    </p:spTree>
    <p:extLst>
      <p:ext uri="{BB962C8B-B14F-4D97-AF65-F5344CB8AC3E}">
        <p14:creationId xmlns:p14="http://schemas.microsoft.com/office/powerpoint/2010/main" val="30038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E2B29D5-961A-4619-A525-5B2C323FF10E}"/>
              </a:ext>
            </a:extLst>
          </p:cNvPr>
          <p:cNvSpPr txBox="1"/>
          <p:nvPr/>
        </p:nvSpPr>
        <p:spPr>
          <a:xfrm>
            <a:off x="6825343" y="6463100"/>
            <a:ext cx="540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Tout le monde ne peut pas être sur la photo : Demain ?</a:t>
            </a:r>
          </a:p>
        </p:txBody>
      </p:sp>
      <p:pic>
        <p:nvPicPr>
          <p:cNvPr id="4" name="Image 3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E2C42BAE-9B56-413F-B731-9B275F7403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84"/>
            <a:ext cx="12192000" cy="34034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42973F-00D4-4887-83B3-900A4B62BDB1}"/>
              </a:ext>
            </a:extLst>
          </p:cNvPr>
          <p:cNvSpPr txBox="1"/>
          <p:nvPr/>
        </p:nvSpPr>
        <p:spPr>
          <a:xfrm>
            <a:off x="8560679" y="5242910"/>
            <a:ext cx="39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Monteil d’en bas D19 : aujourd’hui</a:t>
            </a:r>
          </a:p>
        </p:txBody>
      </p:sp>
    </p:spTree>
    <p:extLst>
      <p:ext uri="{BB962C8B-B14F-4D97-AF65-F5344CB8AC3E}">
        <p14:creationId xmlns:p14="http://schemas.microsoft.com/office/powerpoint/2010/main" val="25070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7A09DC8E-1633-4B90-87B2-7F86B279C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84"/>
            <a:ext cx="12192000" cy="34034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E2B29D5-961A-4619-A525-5B2C323FF10E}"/>
              </a:ext>
            </a:extLst>
          </p:cNvPr>
          <p:cNvSpPr txBox="1"/>
          <p:nvPr/>
        </p:nvSpPr>
        <p:spPr>
          <a:xfrm>
            <a:off x="3807823" y="6303080"/>
            <a:ext cx="540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Tout le monde ne peut pas être sur la photo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A08517D-4626-4A60-A9C7-3AE8C28B5E52}"/>
              </a:ext>
            </a:extLst>
          </p:cNvPr>
          <p:cNvGrpSpPr/>
          <p:nvPr/>
        </p:nvGrpSpPr>
        <p:grpSpPr>
          <a:xfrm>
            <a:off x="0" y="2079321"/>
            <a:ext cx="12080380" cy="1349679"/>
            <a:chOff x="-94422" y="1801288"/>
            <a:chExt cx="12080380" cy="13496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E967910-7C0C-43E8-B4D6-5237AD2F1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22" y="1801288"/>
              <a:ext cx="751551" cy="1349679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BE46AC4-5DE1-4E73-8B34-7AFE0C272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1" y="2020023"/>
              <a:ext cx="551044" cy="113094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DF1AB90-CC2D-4C48-AA90-36FCEC7D3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895248" y="2179573"/>
              <a:ext cx="751552" cy="971394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E30ED12-0D1F-4BC1-8E40-DB53ABF8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9077" y="2285702"/>
              <a:ext cx="597066" cy="788877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55E8C5B-BB40-41B8-8482-B91ED3BDD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245930" y="2268674"/>
              <a:ext cx="740028" cy="788877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57469AB-A66D-40D7-AFCC-A1A33699AB58}"/>
              </a:ext>
            </a:extLst>
          </p:cNvPr>
          <p:cNvSpPr txBox="1"/>
          <p:nvPr/>
        </p:nvSpPr>
        <p:spPr>
          <a:xfrm>
            <a:off x="8560679" y="5242910"/>
            <a:ext cx="39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Monteil d’en bas D19 : demain ?</a:t>
            </a:r>
          </a:p>
        </p:txBody>
      </p:sp>
    </p:spTree>
    <p:extLst>
      <p:ext uri="{BB962C8B-B14F-4D97-AF65-F5344CB8AC3E}">
        <p14:creationId xmlns:p14="http://schemas.microsoft.com/office/powerpoint/2010/main" val="20789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392</Words>
  <Application>Microsoft Office PowerPoint</Application>
  <PresentationFormat>Grand écran</PresentationFormat>
  <Paragraphs>30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Thème Office</vt:lpstr>
      <vt:lpstr>Evaux les bains, Chambonchard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Evaux les bains</dc:title>
  <dc:creator>Philippe GUETAT</dc:creator>
  <cp:lastModifiedBy>Philippe GUETAT</cp:lastModifiedBy>
  <cp:revision>85</cp:revision>
  <dcterms:created xsi:type="dcterms:W3CDTF">2020-07-03T15:04:16Z</dcterms:created>
  <dcterms:modified xsi:type="dcterms:W3CDTF">2020-10-15T15:04:44Z</dcterms:modified>
</cp:coreProperties>
</file>