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540" r:id="rId2"/>
    <p:sldId id="537" r:id="rId3"/>
    <p:sldId id="567" r:id="rId4"/>
    <p:sldId id="571" r:id="rId5"/>
    <p:sldId id="566" r:id="rId6"/>
    <p:sldId id="568" r:id="rId7"/>
    <p:sldId id="279" r:id="rId8"/>
    <p:sldId id="597" r:id="rId9"/>
    <p:sldId id="256" r:id="rId10"/>
    <p:sldId id="301" r:id="rId11"/>
    <p:sldId id="288" r:id="rId12"/>
    <p:sldId id="280" r:id="rId13"/>
    <p:sldId id="282" r:id="rId14"/>
    <p:sldId id="307" r:id="rId15"/>
    <p:sldId id="284" r:id="rId16"/>
    <p:sldId id="291" r:id="rId17"/>
    <p:sldId id="569" r:id="rId18"/>
    <p:sldId id="283" r:id="rId19"/>
    <p:sldId id="306" r:id="rId20"/>
    <p:sldId id="577" r:id="rId21"/>
    <p:sldId id="317" r:id="rId22"/>
    <p:sldId id="575" r:id="rId23"/>
    <p:sldId id="576" r:id="rId24"/>
    <p:sldId id="582" r:id="rId25"/>
    <p:sldId id="578" r:id="rId26"/>
    <p:sldId id="583" r:id="rId27"/>
    <p:sldId id="586" r:id="rId28"/>
    <p:sldId id="589" r:id="rId29"/>
    <p:sldId id="584" r:id="rId30"/>
    <p:sldId id="588" r:id="rId31"/>
    <p:sldId id="590" r:id="rId32"/>
    <p:sldId id="585" r:id="rId33"/>
    <p:sldId id="592" r:id="rId34"/>
    <p:sldId id="593" r:id="rId35"/>
    <p:sldId id="591" r:id="rId36"/>
    <p:sldId id="594" r:id="rId37"/>
    <p:sldId id="595" r:id="rId38"/>
    <p:sldId id="600" r:id="rId39"/>
    <p:sldId id="601" r:id="rId40"/>
    <p:sldId id="515" r:id="rId41"/>
    <p:sldId id="572" r:id="rId42"/>
    <p:sldId id="574" r:id="rId43"/>
    <p:sldId id="579" r:id="rId44"/>
    <p:sldId id="587" r:id="rId45"/>
    <p:sldId id="570" r:id="rId46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627"/>
    <a:srgbClr val="565752"/>
    <a:srgbClr val="565654"/>
    <a:srgbClr val="585536"/>
    <a:srgbClr val="A6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0189" cy="512743"/>
          </a:xfrm>
          <a:prstGeom prst="rect">
            <a:avLst/>
          </a:prstGeom>
        </p:spPr>
        <p:txBody>
          <a:bodyPr vert="horz" lIns="203152" tIns="101576" rIns="203152" bIns="101576" rtlCol="0"/>
          <a:lstStyle>
            <a:lvl1pPr algn="l">
              <a:defRPr sz="2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874" y="0"/>
            <a:ext cx="3080189" cy="512743"/>
          </a:xfrm>
          <a:prstGeom prst="rect">
            <a:avLst/>
          </a:prstGeom>
        </p:spPr>
        <p:txBody>
          <a:bodyPr vert="horz" lIns="203152" tIns="101576" rIns="203152" bIns="101576" rtlCol="0"/>
          <a:lstStyle>
            <a:lvl1pPr algn="r">
              <a:defRPr sz="2700"/>
            </a:lvl1pPr>
          </a:lstStyle>
          <a:p>
            <a:fld id="{0C2C5060-2A01-4B74-AE5F-D629FF60CC70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03152" tIns="101576" rIns="203152" bIns="10157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53" y="4925029"/>
            <a:ext cx="5684760" cy="4031103"/>
          </a:xfrm>
          <a:prstGeom prst="rect">
            <a:avLst/>
          </a:prstGeom>
        </p:spPr>
        <p:txBody>
          <a:bodyPr vert="horz" lIns="203152" tIns="101576" rIns="203152" bIns="10157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70"/>
            <a:ext cx="3080189" cy="512743"/>
          </a:xfrm>
          <a:prstGeom prst="rect">
            <a:avLst/>
          </a:prstGeom>
        </p:spPr>
        <p:txBody>
          <a:bodyPr vert="horz" lIns="203152" tIns="101576" rIns="203152" bIns="101576" rtlCol="0" anchor="b"/>
          <a:lstStyle>
            <a:lvl1pPr algn="l">
              <a:defRPr sz="2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874" y="9721870"/>
            <a:ext cx="3080189" cy="512743"/>
          </a:xfrm>
          <a:prstGeom prst="rect">
            <a:avLst/>
          </a:prstGeom>
        </p:spPr>
        <p:txBody>
          <a:bodyPr vert="horz" lIns="203152" tIns="101576" rIns="203152" bIns="101576" rtlCol="0" anchor="b"/>
          <a:lstStyle>
            <a:lvl1pPr algn="r">
              <a:defRPr sz="2700"/>
            </a:lvl1pPr>
          </a:lstStyle>
          <a:p>
            <a:fld id="{53C65631-E1B7-4BCE-82A0-11162F5EA3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02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65401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du titre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90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7964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0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0391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e du titre"/>
          <p:cNvSpPr txBox="1">
            <a:spLocks noGrp="1"/>
          </p:cNvSpPr>
          <p:nvPr>
            <p:ph type="title"/>
          </p:nvPr>
        </p:nvSpPr>
        <p:spPr>
          <a:xfrm>
            <a:off x="8724900" y="365124"/>
            <a:ext cx="2628900" cy="581183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9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7734300" cy="5811839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7324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Cliquez pour modifier le style du titre du masque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5C77-250B-4737-9E4A-69E5939CBC16}" type="datetime1">
              <a:rPr lang="fr-FR" smtClean="0"/>
              <a:t>26/04/2021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5887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9328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4388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4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826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7703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7160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4313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e du titre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0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6065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4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e.fr/green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5D43FD7-FD13-4916-8498-5763F2436357}"/>
              </a:ext>
            </a:extLst>
          </p:cNvPr>
          <p:cNvSpPr txBox="1"/>
          <p:nvPr/>
        </p:nvSpPr>
        <p:spPr>
          <a:xfrm>
            <a:off x="3258532" y="1108562"/>
            <a:ext cx="5674936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Les  aérogénérateurs : </a:t>
            </a:r>
            <a:b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lang="fr-FR" sz="36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la sécurité, la santé, les déchets - 23/04/21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F098F97-C166-4CF1-9CAE-89B04EA5A0B6}"/>
              </a:ext>
            </a:extLst>
          </p:cNvPr>
          <p:cNvSpPr txBox="1"/>
          <p:nvPr/>
        </p:nvSpPr>
        <p:spPr>
          <a:xfrm>
            <a:off x="3384331" y="5306535"/>
            <a:ext cx="54233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Aussi sûrs que transparents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63903-9D6D-432B-B7D1-EADE9C617BD9}"/>
              </a:ext>
            </a:extLst>
          </p:cNvPr>
          <p:cNvSpPr txBox="1"/>
          <p:nvPr/>
        </p:nvSpPr>
        <p:spPr>
          <a:xfrm>
            <a:off x="5423646" y="4524880"/>
            <a:ext cx="265355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Ph GUETAT - ADEV</a:t>
            </a:r>
          </a:p>
        </p:txBody>
      </p:sp>
    </p:spTree>
    <p:extLst>
      <p:ext uri="{BB962C8B-B14F-4D97-AF65-F5344CB8AC3E}">
        <p14:creationId xmlns:p14="http://schemas.microsoft.com/office/powerpoint/2010/main" val="11098990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4C7A6-0B52-45BC-9021-BCB6ABCA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6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Les causes d’accident :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3600" i="1" dirty="0">
                <a:solidFill>
                  <a:schemeClr val="bg1"/>
                </a:solidFill>
              </a:rPr>
              <a:t>le moulin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5D0D55-65C2-4E8B-83AD-7FEFBF90B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5515"/>
            <a:ext cx="10515600" cy="4776306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Va trop vite : 	 	 - emballement - dispersion, tornade, panne électrique</a:t>
            </a:r>
          </a:p>
          <a:p>
            <a:pPr marL="1828800" lvl="4" indent="0">
              <a:buNone/>
            </a:pPr>
            <a:r>
              <a:rPr lang="fr-FR" sz="1600" dirty="0">
                <a:solidFill>
                  <a:schemeClr val="bg1"/>
                </a:solidFill>
              </a:rPr>
              <a:t>	 - inflammation de pâle</a:t>
            </a:r>
          </a:p>
          <a:p>
            <a:r>
              <a:rPr lang="fr-FR" sz="1600" dirty="0">
                <a:solidFill>
                  <a:schemeClr val="bg1"/>
                </a:solidFill>
              </a:rPr>
              <a:t>Freine trop fort 		 - chauffe et incendie</a:t>
            </a:r>
          </a:p>
          <a:p>
            <a:r>
              <a:rPr lang="fr-FR" sz="1600" dirty="0">
                <a:solidFill>
                  <a:schemeClr val="bg1"/>
                </a:solidFill>
              </a:rPr>
              <a:t>Perd de l’huile  		 - incendie, pollution</a:t>
            </a:r>
          </a:p>
          <a:p>
            <a:r>
              <a:rPr lang="fr-FR" sz="1600" dirty="0">
                <a:solidFill>
                  <a:schemeClr val="bg1"/>
                </a:solidFill>
              </a:rPr>
              <a:t>Prend la foudre 		 - incendie, chute de pale</a:t>
            </a:r>
          </a:p>
          <a:p>
            <a:r>
              <a:rPr lang="fr-FR" sz="1600" dirty="0">
                <a:solidFill>
                  <a:schemeClr val="bg1"/>
                </a:solidFill>
              </a:rPr>
              <a:t>Perd une pâle 	 	 - se déstabilise – chute nacelle ou totale</a:t>
            </a:r>
          </a:p>
          <a:p>
            <a:r>
              <a:rPr lang="fr-FR" sz="1600" dirty="0">
                <a:solidFill>
                  <a:schemeClr val="bg1"/>
                </a:solidFill>
              </a:rPr>
              <a:t>Projette une pale    	  - qq centaines de mètres</a:t>
            </a:r>
          </a:p>
          <a:p>
            <a:r>
              <a:rPr lang="fr-FR" sz="1600" dirty="0">
                <a:solidFill>
                  <a:schemeClr val="bg1"/>
                </a:solidFill>
              </a:rPr>
              <a:t>Projette des glaçons 	 - jusqu’à 500 m</a:t>
            </a:r>
          </a:p>
          <a:p>
            <a:r>
              <a:rPr lang="fr-FR" sz="1600" dirty="0"/>
              <a:t>  </a:t>
            </a:r>
          </a:p>
          <a:p>
            <a:r>
              <a:rPr lang="fr-FR" sz="1800" i="1" dirty="0">
                <a:solidFill>
                  <a:srgbClr val="002060"/>
                </a:solidFill>
                <a:highlight>
                  <a:srgbClr val="FFFF00"/>
                </a:highlight>
              </a:rPr>
              <a:t>Des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i="1" dirty="0">
                <a:solidFill>
                  <a:srgbClr val="002060"/>
                </a:solidFill>
                <a:highlight>
                  <a:srgbClr val="FFFF00"/>
                </a:highlight>
              </a:rPr>
              <a:t>phénomènes rarissimes ? </a:t>
            </a:r>
          </a:p>
          <a:p>
            <a:r>
              <a:rPr lang="fr-FR" sz="2000" i="1" dirty="0">
                <a:solidFill>
                  <a:srgbClr val="FFFF00"/>
                </a:solidFill>
              </a:rPr>
              <a:t>31 accidents en France entre 2005 (1000 éoliennes) et 2014 (5500 éoliennes) d’où risque en 1 pour mille par éolienne et par an</a:t>
            </a:r>
            <a:br>
              <a:rPr lang="fr-FR" sz="2000" i="1" dirty="0">
                <a:solidFill>
                  <a:srgbClr val="FFFF00"/>
                </a:solidFill>
              </a:rPr>
            </a:br>
            <a:r>
              <a:rPr lang="fr-FR" sz="2000" i="1" dirty="0">
                <a:solidFill>
                  <a:srgbClr val="FFFF00"/>
                </a:solidFill>
              </a:rPr>
              <a:t>soit :</a:t>
            </a:r>
          </a:p>
          <a:p>
            <a:r>
              <a:rPr lang="fr-FR" sz="2000" b="1" i="1" dirty="0">
                <a:solidFill>
                  <a:srgbClr val="FFFF00"/>
                </a:solidFill>
              </a:rPr>
              <a:t>pour 10 éoliennes pendant 20 ans : risque de 20%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35703-B5B2-4033-A69F-6A5A2EDD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6 mai 2017 - Eure</a:t>
            </a:r>
          </a:p>
        </p:txBody>
      </p:sp>
      <p:pic>
        <p:nvPicPr>
          <p:cNvPr id="4" name="Image 3" descr="Une image contenant ciel, herbe, extérieur, fumée&#10;&#10;Description générée automatiquement">
            <a:extLst>
              <a:ext uri="{FF2B5EF4-FFF2-40B4-BE49-F238E27FC236}">
                <a16:creationId xmlns:a16="http://schemas.microsoft.com/office/drawing/2014/main" id="{9DCFE0AF-FD7E-4834-B9A3-6A87279FC7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619" y="365123"/>
            <a:ext cx="4719599" cy="62927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69B93B-3FF8-403D-B17D-D0D80572A286}"/>
              </a:ext>
            </a:extLst>
          </p:cNvPr>
          <p:cNvSpPr txBox="1"/>
          <p:nvPr/>
        </p:nvSpPr>
        <p:spPr>
          <a:xfrm>
            <a:off x="1355833" y="3584028"/>
            <a:ext cx="2343807" cy="646329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C’est sûr !</a:t>
            </a:r>
          </a:p>
        </p:txBody>
      </p:sp>
    </p:spTree>
    <p:extLst>
      <p:ext uri="{BB962C8B-B14F-4D97-AF65-F5344CB8AC3E}">
        <p14:creationId xmlns:p14="http://schemas.microsoft.com/office/powerpoint/2010/main" val="958271564"/>
      </p:ext>
    </p:extLst>
  </p:cSld>
  <p:clrMapOvr>
    <a:masterClrMapping/>
  </p:clrMapOvr>
  <p:transition spd="med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0230B-F2F7-4F9F-A2BE-721D3096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2013, en Hollande– accident niveau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6EB611-DDF5-4A0E-A12D-0CEC3457A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Un accident </a:t>
            </a:r>
            <a:r>
              <a:rPr lang="fr-FR" sz="2400" b="1" dirty="0">
                <a:solidFill>
                  <a:schemeClr val="bg1"/>
                </a:solidFill>
              </a:rPr>
              <a:t>mortel </a:t>
            </a:r>
            <a:r>
              <a:rPr lang="fr-FR" sz="2400" dirty="0">
                <a:solidFill>
                  <a:schemeClr val="bg1"/>
                </a:solidFill>
              </a:rPr>
              <a:t>est survenu mardi 29 octobre, en Hollande au sommet d’une éolienne </a:t>
            </a:r>
            <a:r>
              <a:rPr lang="fr-FR" sz="2400" dirty="0" err="1">
                <a:solidFill>
                  <a:schemeClr val="bg1"/>
                </a:solidFill>
              </a:rPr>
              <a:t>Vestas</a:t>
            </a:r>
            <a:r>
              <a:rPr lang="fr-FR" sz="2400" dirty="0">
                <a:solidFill>
                  <a:schemeClr val="bg1"/>
                </a:solidFill>
              </a:rPr>
              <a:t> (fabricant danois).</a:t>
            </a:r>
          </a:p>
          <a:p>
            <a:r>
              <a:rPr lang="fr-FR" sz="2400" dirty="0">
                <a:solidFill>
                  <a:schemeClr val="bg1"/>
                </a:solidFill>
              </a:rPr>
              <a:t>Les victimes travaillaient dans la partie supérieure de l’éolienne, ce mardi 29 octobre 2013.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r>
              <a:rPr lang="fr-FR" sz="2400" dirty="0">
                <a:solidFill>
                  <a:schemeClr val="bg1"/>
                </a:solidFill>
              </a:rPr>
              <a:t>– « Pour des raisons inconnues, le feu a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pris au sommet de l’éolienne »</a:t>
            </a:r>
          </a:p>
          <a:p>
            <a:r>
              <a:rPr lang="fr-FR" sz="2400" dirty="0">
                <a:solidFill>
                  <a:srgbClr val="FFC000"/>
                </a:solidFill>
              </a:rPr>
              <a:t>Absence de défense en profondeur</a:t>
            </a:r>
            <a:r>
              <a:rPr lang="fr-FR" sz="2400" dirty="0">
                <a:solidFill>
                  <a:schemeClr val="bg1"/>
                </a:solidFill>
              </a:rPr>
              <a:t>.</a:t>
            </a:r>
          </a:p>
          <a:p>
            <a:r>
              <a:rPr lang="fr-FR" sz="2400" dirty="0">
                <a:solidFill>
                  <a:srgbClr val="FFC000"/>
                </a:solidFill>
              </a:rPr>
              <a:t>Retour d’expérience en France </a:t>
            </a:r>
            <a:r>
              <a:rPr lang="fr-FR" sz="2400" dirty="0">
                <a:solidFill>
                  <a:schemeClr val="bg1"/>
                </a:solidFill>
              </a:rPr>
              <a:t>: les huiles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 et les graisses contenues dans les éoliennes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du parc de Vouillon « ne sont pas retenues comme sources potentielles de danger ». </a:t>
            </a:r>
          </a:p>
        </p:txBody>
      </p:sp>
      <p:pic>
        <p:nvPicPr>
          <p:cNvPr id="5" name="Image 4" descr="Une image contenant ciel, fumée, volant, extérieur&#10;&#10;Description générée automatiquement">
            <a:extLst>
              <a:ext uri="{FF2B5EF4-FFF2-40B4-BE49-F238E27FC236}">
                <a16:creationId xmlns:a16="http://schemas.microsoft.com/office/drawing/2014/main" id="{E14CD638-749B-4972-9332-F0151175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490" y="3006589"/>
            <a:ext cx="2470486" cy="2128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340E56-5667-4961-B4CC-8020B962EE48}"/>
              </a:ext>
            </a:extLst>
          </p:cNvPr>
          <p:cNvSpPr/>
          <p:nvPr/>
        </p:nvSpPr>
        <p:spPr>
          <a:xfrm>
            <a:off x="2294959" y="6126163"/>
            <a:ext cx="773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</a:rPr>
              <a:t>(1 550 litres d’huile dans une éolienne du parc de Vouillon (près de Châteauroux)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487580"/>
      </p:ext>
    </p:extLst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778AE-1427-49D5-806B-11CC0E5E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912"/>
            <a:ext cx="10515600" cy="13255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01 janvier 2018, Vendée -Bouin</a:t>
            </a:r>
          </a:p>
        </p:txBody>
      </p:sp>
      <p:pic>
        <p:nvPicPr>
          <p:cNvPr id="4" name="Image 3" descr="Une image contenant ciel, extérieur, plane, herbe&#10;&#10;Description générée automatiquement">
            <a:extLst>
              <a:ext uri="{FF2B5EF4-FFF2-40B4-BE49-F238E27FC236}">
                <a16:creationId xmlns:a16="http://schemas.microsoft.com/office/drawing/2014/main" id="{E6773B73-ADB7-4579-A84B-04F85F6EA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28476"/>
            <a:ext cx="5073041" cy="31706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92A520-F8A9-438E-8796-9310016F42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608" y="4000500"/>
            <a:ext cx="3768718" cy="250769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5EFE4FB-52E5-4DDE-A39B-221FD4E8703B}"/>
              </a:ext>
            </a:extLst>
          </p:cNvPr>
          <p:cNvSpPr txBox="1">
            <a:spLocks/>
          </p:cNvSpPr>
          <p:nvPr/>
        </p:nvSpPr>
        <p:spPr>
          <a:xfrm>
            <a:off x="6873422" y="2857500"/>
            <a:ext cx="3917904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67500" lnSpcReduction="2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fr-FR" dirty="0" err="1">
                <a:solidFill>
                  <a:schemeClr val="bg1"/>
                </a:solidFill>
              </a:rPr>
              <a:t>Stadthagen</a:t>
            </a:r>
            <a:r>
              <a:rPr lang="fr-FR" dirty="0">
                <a:solidFill>
                  <a:schemeClr val="bg1"/>
                </a:solidFill>
              </a:rPr>
              <a:t> Allemagne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3 janvier 2018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5217E8-5FA3-4E1F-B2EE-CEA847566CBF}"/>
              </a:ext>
            </a:extLst>
          </p:cNvPr>
          <p:cNvSpPr txBox="1"/>
          <p:nvPr/>
        </p:nvSpPr>
        <p:spPr>
          <a:xfrm>
            <a:off x="7673153" y="1823658"/>
            <a:ext cx="24676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fr-FR" dirty="0">
                <a:solidFill>
                  <a:schemeClr val="bg1"/>
                </a:solidFill>
                <a:sym typeface="Calibri"/>
              </a:rPr>
              <a:t>La même perturbation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86A71D-E830-46CD-BB52-EB8B913BB1F4}"/>
              </a:ext>
            </a:extLst>
          </p:cNvPr>
          <p:cNvSpPr txBox="1"/>
          <p:nvPr/>
        </p:nvSpPr>
        <p:spPr>
          <a:xfrm>
            <a:off x="725214" y="5486400"/>
            <a:ext cx="51860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C’est très rare et ça se compense sur l’Europe entière</a:t>
            </a:r>
          </a:p>
        </p:txBody>
      </p:sp>
    </p:spTree>
    <p:extLst>
      <p:ext uri="{BB962C8B-B14F-4D97-AF65-F5344CB8AC3E}">
        <p14:creationId xmlns:p14="http://schemas.microsoft.com/office/powerpoint/2010/main" val="2278949299"/>
      </p:ext>
    </p:extLst>
  </p:cSld>
  <p:clrMapOvr>
    <a:masterClrMapping/>
  </p:clrMapOvr>
  <p:transition spd="med"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parc Ã©olien marsanne&quot;">
            <a:extLst>
              <a:ext uri="{FF2B5EF4-FFF2-40B4-BE49-F238E27FC236}">
                <a16:creationId xmlns:a16="http://schemas.microsoft.com/office/drawing/2014/main" id="{4BC0173E-02A7-483F-BF38-898E6DE7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313" y="1380214"/>
            <a:ext cx="7297374" cy="54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E3A3F8-3B62-4F74-A6E3-8D35987A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528" y="976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1 juin 2018, Drôme - Marsanne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Incendie criminel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739239-F697-44BF-8654-507D0ABC55CC}"/>
              </a:ext>
            </a:extLst>
          </p:cNvPr>
          <p:cNvSpPr txBox="1"/>
          <p:nvPr/>
        </p:nvSpPr>
        <p:spPr>
          <a:xfrm>
            <a:off x="2528242" y="1423532"/>
            <a:ext cx="518755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fr-FR" dirty="0">
                <a:solidFill>
                  <a:schemeClr val="bg1"/>
                </a:solidFill>
                <a:sym typeface="Calibri"/>
              </a:rPr>
              <a:t>Un feu se déclare au pied d’une éolienne, propagation jusqu’à nacelle.</a:t>
            </a:r>
          </a:p>
          <a:p>
            <a:pPr defTabSz="457200" hangingPunct="0"/>
            <a:r>
              <a:rPr lang="fr-FR" dirty="0">
                <a:solidFill>
                  <a:schemeClr val="bg1"/>
                </a:solidFill>
              </a:rPr>
              <a:t>Départ de feu sur 2</a:t>
            </a:r>
            <a:r>
              <a:rPr lang="fr-FR" baseline="30000" dirty="0">
                <a:solidFill>
                  <a:schemeClr val="bg1"/>
                </a:solidFill>
              </a:rPr>
              <a:t>nde</a:t>
            </a:r>
            <a:r>
              <a:rPr lang="fr-FR" dirty="0">
                <a:solidFill>
                  <a:schemeClr val="bg1"/>
                </a:solidFill>
              </a:rPr>
              <a:t> éolienne du site.</a:t>
            </a:r>
          </a:p>
          <a:p>
            <a:r>
              <a:rPr lang="fr-FR" dirty="0">
                <a:solidFill>
                  <a:schemeClr val="bg1"/>
                </a:solidFill>
              </a:rPr>
              <a:t>La gendarmerie conclut que sinistre d’origine criminelle – fracture des portes d’accès.</a:t>
            </a:r>
          </a:p>
          <a:p>
            <a:r>
              <a:rPr lang="fr-FR" dirty="0">
                <a:solidFill>
                  <a:schemeClr val="bg1"/>
                </a:solidFill>
                <a:sym typeface="Calibri"/>
              </a:rPr>
              <a:t>Coût 2 millions d’euros.</a:t>
            </a:r>
          </a:p>
        </p:txBody>
      </p:sp>
    </p:spTree>
    <p:extLst>
      <p:ext uri="{BB962C8B-B14F-4D97-AF65-F5344CB8AC3E}">
        <p14:creationId xmlns:p14="http://schemas.microsoft.com/office/powerpoint/2010/main" val="2038769691"/>
      </p:ext>
    </p:extLst>
  </p:cSld>
  <p:clrMapOvr>
    <a:masterClrMapping/>
  </p:clrMapOvr>
  <p:transition spd="med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13C6C-6873-42A4-9634-BC6546F3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 juin 2018 – Hérault, Dio &amp; </a:t>
            </a:r>
            <a:r>
              <a:rPr lang="fr-FR" dirty="0" err="1">
                <a:solidFill>
                  <a:schemeClr val="bg1"/>
                </a:solidFill>
              </a:rPr>
              <a:t>Valquières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ciel, moulin à vent, extérieur, objet d’extérieur&#10;&#10;Description générée automatiquement">
            <a:extLst>
              <a:ext uri="{FF2B5EF4-FFF2-40B4-BE49-F238E27FC236}">
                <a16:creationId xmlns:a16="http://schemas.microsoft.com/office/drawing/2014/main" id="{CAC07B2A-4EB7-40E7-BDAF-1B725367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1515563"/>
            <a:ext cx="8572500" cy="48196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1748DE-67C4-483B-996F-20340C22FC29}"/>
              </a:ext>
            </a:extLst>
          </p:cNvPr>
          <p:cNvSpPr txBox="1"/>
          <p:nvPr/>
        </p:nvSpPr>
        <p:spPr>
          <a:xfrm>
            <a:off x="1981200" y="5876926"/>
            <a:ext cx="20547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fr-FR" dirty="0">
                <a:solidFill>
                  <a:schemeClr val="bg1"/>
                </a:solidFill>
                <a:sym typeface="Calibri"/>
              </a:rPr>
              <a:t>Quel paysage ! ! !</a:t>
            </a:r>
          </a:p>
        </p:txBody>
      </p:sp>
    </p:spTree>
    <p:extLst>
      <p:ext uri="{BB962C8B-B14F-4D97-AF65-F5344CB8AC3E}">
        <p14:creationId xmlns:p14="http://schemas.microsoft.com/office/powerpoint/2010/main" val="338709130"/>
      </p:ext>
    </p:extLst>
  </p:cSld>
  <p:clrMapOvr>
    <a:masterClrMapping/>
  </p:clrMapOvr>
  <p:transition spd="med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4DB1F-E80E-4587-B906-12CD49C5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France - Aisne 3 août 18</a:t>
            </a:r>
          </a:p>
        </p:txBody>
      </p:sp>
      <p:pic>
        <p:nvPicPr>
          <p:cNvPr id="7" name="Image 6" descr="Une image contenant extérieur, ciel, moulin à vent, objet d’extérieur&#10;&#10;Description générée automatiquement">
            <a:extLst>
              <a:ext uri="{FF2B5EF4-FFF2-40B4-BE49-F238E27FC236}">
                <a16:creationId xmlns:a16="http://schemas.microsoft.com/office/drawing/2014/main" id="{D0E1E2B7-84D6-4CCB-A717-CEA2605E0D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33874"/>
            <a:ext cx="8229600" cy="4626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493C75-D42A-4CD0-A824-68E365D7C890}"/>
              </a:ext>
            </a:extLst>
          </p:cNvPr>
          <p:cNvSpPr/>
          <p:nvPr/>
        </p:nvSpPr>
        <p:spPr>
          <a:xfrm>
            <a:off x="2296881" y="2044182"/>
            <a:ext cx="218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georgia" panose="02040502050405020303" pitchFamily="18" charset="0"/>
              </a:rPr>
              <a:t>Le maire de Priez n’est pas tenu au courant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19209972"/>
      </p:ext>
    </p:extLst>
  </p:cSld>
  <p:clrMapOvr>
    <a:masterClrMapping/>
  </p:clrMapOvr>
  <p:transition spd="med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695AD-A0C0-44C8-9F4C-65441733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2" y="239016"/>
            <a:ext cx="10515600" cy="13255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28 septembre 2018, Tarn - Sauveterre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247DBE-010B-4AFA-BCEA-A5E406A469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72" y="1287784"/>
            <a:ext cx="2937020" cy="5488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B15C7C-4E80-4489-89C3-8DECE942A78B}"/>
              </a:ext>
            </a:extLst>
          </p:cNvPr>
          <p:cNvSpPr/>
          <p:nvPr/>
        </p:nvSpPr>
        <p:spPr>
          <a:xfrm>
            <a:off x="6931464" y="1711521"/>
            <a:ext cx="2643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Incendie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r>
              <a:rPr lang="fr-FR" sz="2000" dirty="0">
                <a:solidFill>
                  <a:schemeClr val="bg1"/>
                </a:solidFill>
              </a:rPr>
              <a:t>Disfonctionnement électrique</a:t>
            </a:r>
          </a:p>
          <a:p>
            <a:r>
              <a:rPr lang="fr-FR" sz="2000" dirty="0">
                <a:solidFill>
                  <a:schemeClr val="bg1"/>
                </a:solidFill>
              </a:rPr>
              <a:t> </a:t>
            </a:r>
          </a:p>
          <a:p>
            <a:r>
              <a:rPr lang="fr-FR" sz="2000" dirty="0">
                <a:solidFill>
                  <a:schemeClr val="bg1"/>
                </a:solidFill>
              </a:rPr>
              <a:t>D'importants moyens ont rapidement été mobilisés pour intervenir sur cette zone boisée et difficile d'accès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3 à 5 ha détruits par les flammes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2F83F8-7404-483B-A791-711E8E9B8F54}"/>
              </a:ext>
            </a:extLst>
          </p:cNvPr>
          <p:cNvSpPr txBox="1"/>
          <p:nvPr/>
        </p:nvSpPr>
        <p:spPr>
          <a:xfrm>
            <a:off x="6453944" y="6406608"/>
            <a:ext cx="31152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fr-FR" dirty="0">
                <a:solidFill>
                  <a:srgbClr val="000000"/>
                </a:solidFill>
                <a:sym typeface="Calibri"/>
              </a:rPr>
              <a:t>La dépêche du midi</a:t>
            </a:r>
          </a:p>
        </p:txBody>
      </p:sp>
    </p:spTree>
    <p:extLst>
      <p:ext uri="{BB962C8B-B14F-4D97-AF65-F5344CB8AC3E}">
        <p14:creationId xmlns:p14="http://schemas.microsoft.com/office/powerpoint/2010/main" val="1219840905"/>
      </p:ext>
    </p:extLst>
  </p:cSld>
  <p:clrMapOvr>
    <a:masterClrMapping/>
  </p:clrMapOvr>
  <p:transition spd="med"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3DB6F-5075-4C59-B63B-3313AB5A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Novembre 2018, Loiret - Guigneville</a:t>
            </a:r>
          </a:p>
        </p:txBody>
      </p:sp>
      <p:pic>
        <p:nvPicPr>
          <p:cNvPr id="4" name="Image 3" descr="Une image contenant ciel, extérieur, plane, terrain&#10;&#10;Description générée automatiquement">
            <a:extLst>
              <a:ext uri="{FF2B5EF4-FFF2-40B4-BE49-F238E27FC236}">
                <a16:creationId xmlns:a16="http://schemas.microsoft.com/office/drawing/2014/main" id="{98E0EC65-0D57-4FF1-B41C-A46A1C9E0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493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4124"/>
      </p:ext>
    </p:extLst>
  </p:cSld>
  <p:clrMapOvr>
    <a:masterClrMapping/>
  </p:clrMapOvr>
  <p:transition spd="med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7C72F-2E5C-41F9-9DA8-F8A70EC1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2 janvier 2019, (Nantes) - La Limouzinière,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« </a:t>
            </a:r>
            <a:r>
              <a:rPr lang="fr-FR" sz="3200" i="1" dirty="0">
                <a:solidFill>
                  <a:schemeClr val="bg1"/>
                </a:solidFill>
              </a:rPr>
              <a:t>C’est un incident rare </a:t>
            </a:r>
            <a:r>
              <a:rPr lang="fr-FR" sz="3200" dirty="0">
                <a:solidFill>
                  <a:schemeClr val="bg1"/>
                </a:solidFill>
              </a:rPr>
              <a:t>» selon Ouest France</a:t>
            </a:r>
          </a:p>
        </p:txBody>
      </p:sp>
      <p:pic>
        <p:nvPicPr>
          <p:cNvPr id="5" name="Image 4" descr="Une image contenant extérieur, ciel, personne, skiant&#10;&#10;Description générée automatiquement">
            <a:extLst>
              <a:ext uri="{FF2B5EF4-FFF2-40B4-BE49-F238E27FC236}">
                <a16:creationId xmlns:a16="http://schemas.microsoft.com/office/drawing/2014/main" id="{D11A63C2-0578-4D4A-AF61-27AA50D73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909" y="1849348"/>
            <a:ext cx="8220181" cy="46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40294"/>
      </p:ext>
    </p:extLst>
  </p:cSld>
  <p:clrMapOvr>
    <a:masterClrMapping/>
  </p:clrMapOvr>
  <p:transition spd="med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3C5DBE8-F480-489B-B3B5-F5F1B3B20DCF}"/>
              </a:ext>
            </a:extLst>
          </p:cNvPr>
          <p:cNvGrpSpPr/>
          <p:nvPr/>
        </p:nvGrpSpPr>
        <p:grpSpPr>
          <a:xfrm>
            <a:off x="3278654" y="449979"/>
            <a:ext cx="5906036" cy="5338112"/>
            <a:chOff x="2959246" y="769152"/>
            <a:chExt cx="5852283" cy="5232551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6ACB4A4-9E36-49AE-8B57-DEE5006A1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9246" y="769152"/>
              <a:ext cx="1226841" cy="1266533"/>
            </a:xfrm>
            <a:prstGeom prst="rect">
              <a:avLst/>
            </a:prstGeom>
          </p:spPr>
        </p:pic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ED5B60B-D546-4763-9BF9-C789958E1FDD}"/>
                </a:ext>
              </a:extLst>
            </p:cNvPr>
            <p:cNvGrpSpPr/>
            <p:nvPr/>
          </p:nvGrpSpPr>
          <p:grpSpPr>
            <a:xfrm>
              <a:off x="4063063" y="1420167"/>
              <a:ext cx="4748466" cy="3079374"/>
              <a:chOff x="4063063" y="1420167"/>
              <a:chExt cx="4748466" cy="3079374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30FB63D-2546-4676-9429-D839BC57E200}"/>
                  </a:ext>
                </a:extLst>
              </p:cNvPr>
              <p:cNvGrpSpPr/>
              <p:nvPr/>
            </p:nvGrpSpPr>
            <p:grpSpPr>
              <a:xfrm>
                <a:off x="4063063" y="1729918"/>
                <a:ext cx="3503778" cy="2769623"/>
                <a:chOff x="4448299" y="1505024"/>
                <a:chExt cx="3503778" cy="2769623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47EA4444-557C-4E34-A846-D3837F8E63A6}"/>
                    </a:ext>
                  </a:extLst>
                </p:cNvPr>
                <p:cNvGrpSpPr/>
                <p:nvPr/>
              </p:nvGrpSpPr>
              <p:grpSpPr>
                <a:xfrm>
                  <a:off x="4448299" y="1505024"/>
                  <a:ext cx="2141766" cy="2769623"/>
                  <a:chOff x="3924068" y="1342183"/>
                  <a:chExt cx="2780014" cy="3284704"/>
                </a:xfrm>
              </p:grpSpPr>
              <p:pic>
                <p:nvPicPr>
                  <p:cNvPr id="4" name="Image 3">
                    <a:extLst>
                      <a:ext uri="{FF2B5EF4-FFF2-40B4-BE49-F238E27FC236}">
                        <a16:creationId xmlns:a16="http://schemas.microsoft.com/office/drawing/2014/main" id="{68D81DE1-AECA-4F9B-A70A-C3577CF675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31855" y="1342183"/>
                    <a:ext cx="1872227" cy="1783542"/>
                  </a:xfrm>
                  <a:prstGeom prst="rect">
                    <a:avLst/>
                  </a:prstGeom>
                </p:spPr>
              </p:pic>
              <p:pic>
                <p:nvPicPr>
                  <p:cNvPr id="7" name="Image 6">
                    <a:extLst>
                      <a:ext uri="{FF2B5EF4-FFF2-40B4-BE49-F238E27FC236}">
                        <a16:creationId xmlns:a16="http://schemas.microsoft.com/office/drawing/2014/main" id="{4E4D5ADC-7686-49EE-8446-7DA8349FEE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24068" y="3032105"/>
                    <a:ext cx="2357178" cy="1594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Image 7">
                  <a:extLst>
                    <a:ext uri="{FF2B5EF4-FFF2-40B4-BE49-F238E27FC236}">
                      <a16:creationId xmlns:a16="http://schemas.microsoft.com/office/drawing/2014/main" id="{66B8C881-7AB8-45C3-BDAA-56135CA9A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4870" y="2307935"/>
                  <a:ext cx="1777207" cy="517097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F76AEFD2-966C-4BFC-9654-C971C01510FD}"/>
                  </a:ext>
                </a:extLst>
              </p:cNvPr>
              <p:cNvGrpSpPr/>
              <p:nvPr/>
            </p:nvGrpSpPr>
            <p:grpSpPr>
              <a:xfrm>
                <a:off x="7242494" y="1420167"/>
                <a:ext cx="1569035" cy="1738131"/>
                <a:chOff x="7242494" y="1420167"/>
                <a:chExt cx="1569035" cy="1738131"/>
              </a:xfrm>
            </p:grpSpPr>
            <p:pic>
              <p:nvPicPr>
                <p:cNvPr id="6" name="Image 5">
                  <a:extLst>
                    <a:ext uri="{FF2B5EF4-FFF2-40B4-BE49-F238E27FC236}">
                      <a16:creationId xmlns:a16="http://schemas.microsoft.com/office/drawing/2014/main" id="{88D5D19A-1EBB-4570-8B13-048FB70D3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2494" y="1919910"/>
                  <a:ext cx="1569035" cy="1238388"/>
                </a:xfrm>
                <a:prstGeom prst="rect">
                  <a:avLst/>
                </a:prstGeom>
              </p:spPr>
            </p:pic>
            <p:pic>
              <p:nvPicPr>
                <p:cNvPr id="12" name="Image 11">
                  <a:extLst>
                    <a:ext uri="{FF2B5EF4-FFF2-40B4-BE49-F238E27FC236}">
                      <a16:creationId xmlns:a16="http://schemas.microsoft.com/office/drawing/2014/main" id="{06945E8C-6F40-45BE-A942-734828236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34500" y="1420167"/>
                  <a:ext cx="804609" cy="103935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1F57063-2C1A-4980-AB8E-6BB4345A1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7922" y="5001423"/>
              <a:ext cx="1591181" cy="1000280"/>
            </a:xfrm>
            <a:prstGeom prst="rect">
              <a:avLst/>
            </a:prstGeom>
          </p:spPr>
        </p:pic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DD2A8089-2F49-4B51-871D-DB7B1E4D58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296" y="4729078"/>
            <a:ext cx="613537" cy="572634"/>
          </a:xfrm>
          <a:prstGeom prst="rect">
            <a:avLst/>
          </a:prstGeom>
        </p:spPr>
      </p:pic>
      <p:pic>
        <p:nvPicPr>
          <p:cNvPr id="17" name="Image 16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16243F6E-1BE5-4DFA-A854-D60B83DA16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192" y="444211"/>
            <a:ext cx="1619658" cy="9303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20FDDE2-682F-FF4E-915A-3C09CEEF9FD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549" y="4195665"/>
            <a:ext cx="2216190" cy="21318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E0AA7382-1FB5-4547-9A55-D2B6A2FEACE7}"/>
              </a:ext>
            </a:extLst>
          </p:cNvPr>
          <p:cNvSpPr/>
          <p:nvPr/>
        </p:nvSpPr>
        <p:spPr>
          <a:xfrm>
            <a:off x="1136238" y="6423285"/>
            <a:ext cx="10345848" cy="434715"/>
          </a:xfrm>
          <a:prstGeom prst="roundRect">
            <a:avLst/>
          </a:prstGeom>
          <a:solidFill>
            <a:srgbClr val="1C2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Projets et sites d’aérogénérateurs industriels en Creuse.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AE01326-D9A1-4E54-BD18-EE0EBE032B93}"/>
              </a:ext>
            </a:extLst>
          </p:cNvPr>
          <p:cNvSpPr txBox="1"/>
          <p:nvPr/>
        </p:nvSpPr>
        <p:spPr>
          <a:xfrm>
            <a:off x="5009642" y="1202558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Anzême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3C9A906-4769-4F19-8AAF-88BDBF84F8F9}"/>
              </a:ext>
            </a:extLst>
          </p:cNvPr>
          <p:cNvSpPr txBox="1"/>
          <p:nvPr/>
        </p:nvSpPr>
        <p:spPr>
          <a:xfrm>
            <a:off x="5815779" y="1509421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Glénic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C025FA3-A607-4874-87DA-37DE840438A2}"/>
              </a:ext>
            </a:extLst>
          </p:cNvPr>
          <p:cNvSpPr txBox="1"/>
          <p:nvPr/>
        </p:nvSpPr>
        <p:spPr>
          <a:xfrm>
            <a:off x="5018959" y="1753298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 Fiel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55C3993-5B78-4544-A98E-23733111EE41}"/>
              </a:ext>
            </a:extLst>
          </p:cNvPr>
          <p:cNvSpPr txBox="1"/>
          <p:nvPr/>
        </p:nvSpPr>
        <p:spPr>
          <a:xfrm>
            <a:off x="5978605" y="2056871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Pionnat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E37D1EE-480C-442C-A6CF-FCADFA57DD7A}"/>
              </a:ext>
            </a:extLst>
          </p:cNvPr>
          <p:cNvSpPr txBox="1"/>
          <p:nvPr/>
        </p:nvSpPr>
        <p:spPr>
          <a:xfrm>
            <a:off x="6007697" y="2590663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 Hilaire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0F422A4-E238-4CF0-B85B-01A1CB7B48B3}"/>
              </a:ext>
            </a:extLst>
          </p:cNvPr>
          <p:cNvSpPr txBox="1"/>
          <p:nvPr/>
        </p:nvSpPr>
        <p:spPr>
          <a:xfrm>
            <a:off x="5182558" y="2381476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Mazeirat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7299518-37A8-4B6D-8FBC-6B9943D734AF}"/>
              </a:ext>
            </a:extLst>
          </p:cNvPr>
          <p:cNvSpPr txBox="1"/>
          <p:nvPr/>
        </p:nvSpPr>
        <p:spPr>
          <a:xfrm>
            <a:off x="4392610" y="3142193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Janaillat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695984F-F6B4-4DCD-B36B-20CE0E96DAC4}"/>
              </a:ext>
            </a:extLst>
          </p:cNvPr>
          <p:cNvSpPr txBox="1"/>
          <p:nvPr/>
        </p:nvSpPr>
        <p:spPr>
          <a:xfrm>
            <a:off x="5182558" y="3148790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Sous-Parsat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0B85314-BCBB-4772-A087-0C28B85ADBCE}"/>
              </a:ext>
            </a:extLst>
          </p:cNvPr>
          <p:cNvSpPr txBox="1"/>
          <p:nvPr/>
        </p:nvSpPr>
        <p:spPr>
          <a:xfrm>
            <a:off x="4620979" y="4029203"/>
            <a:ext cx="112982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Mansat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Thauron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76F48E88-27ED-4668-9B7D-84B526EACA5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690" y="2139390"/>
            <a:ext cx="718897" cy="726952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641A5411-8E92-489A-8DAF-F8C933664C5A}"/>
              </a:ext>
            </a:extLst>
          </p:cNvPr>
          <p:cNvSpPr txBox="1"/>
          <p:nvPr/>
        </p:nvSpPr>
        <p:spPr>
          <a:xfrm>
            <a:off x="3526398" y="1918372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Marsac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DD6830F-8E39-4763-BE86-668F9CB88240}"/>
              </a:ext>
            </a:extLst>
          </p:cNvPr>
          <p:cNvSpPr txBox="1"/>
          <p:nvPr/>
        </p:nvSpPr>
        <p:spPr>
          <a:xfrm>
            <a:off x="7434249" y="2834731"/>
            <a:ext cx="968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 </a:t>
            </a:r>
            <a:r>
              <a:rPr kumimoji="0" lang="fr-FR" sz="11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Chauchet</a:t>
            </a:r>
            <a:endParaRPr kumimoji="0" lang="fr-FR" sz="1100" b="0" i="0" u="none" strike="noStrike" cap="none" spc="0" normalizeH="0" baseline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2596618A-7AF4-4A06-AFCA-FDB115C30018}"/>
              </a:ext>
            </a:extLst>
          </p:cNvPr>
          <p:cNvSpPr/>
          <p:nvPr/>
        </p:nvSpPr>
        <p:spPr>
          <a:xfrm>
            <a:off x="3054457" y="252581"/>
            <a:ext cx="6161163" cy="5619964"/>
          </a:xfrm>
          <a:custGeom>
            <a:avLst/>
            <a:gdLst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288548 w 6218114"/>
              <a:gd name="connsiteY301" fmla="*/ 1982912 h 5619964"/>
              <a:gd name="connsiteX302" fmla="*/ 267999 w 6218114"/>
              <a:gd name="connsiteY302" fmla="*/ 1921267 h 5619964"/>
              <a:gd name="connsiteX303" fmla="*/ 257725 w 6218114"/>
              <a:gd name="connsiteY303" fmla="*/ 1880170 h 5619964"/>
              <a:gd name="connsiteX304" fmla="*/ 288548 w 6218114"/>
              <a:gd name="connsiteY304" fmla="*/ 1890445 h 5619964"/>
              <a:gd name="connsiteX305" fmla="*/ 288548 w 6218114"/>
              <a:gd name="connsiteY305" fmla="*/ 1900719 h 5619964"/>
              <a:gd name="connsiteX306" fmla="*/ 216629 w 6218114"/>
              <a:gd name="connsiteY306" fmla="*/ 1839074 h 5619964"/>
              <a:gd name="connsiteX307" fmla="*/ 196080 w 6218114"/>
              <a:gd name="connsiteY307" fmla="*/ 1777429 h 5619964"/>
              <a:gd name="connsiteX308" fmla="*/ 175532 w 6218114"/>
              <a:gd name="connsiteY308" fmla="*/ 1715784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288548 w 6218114"/>
              <a:gd name="connsiteY301" fmla="*/ 1982912 h 5619964"/>
              <a:gd name="connsiteX302" fmla="*/ 267999 w 6218114"/>
              <a:gd name="connsiteY302" fmla="*/ 1921267 h 5619964"/>
              <a:gd name="connsiteX303" fmla="*/ 257725 w 6218114"/>
              <a:gd name="connsiteY303" fmla="*/ 1880170 h 5619964"/>
              <a:gd name="connsiteX304" fmla="*/ 288548 w 6218114"/>
              <a:gd name="connsiteY304" fmla="*/ 1890445 h 5619964"/>
              <a:gd name="connsiteX305" fmla="*/ 288548 w 6218114"/>
              <a:gd name="connsiteY305" fmla="*/ 1900719 h 5619964"/>
              <a:gd name="connsiteX306" fmla="*/ 216629 w 6218114"/>
              <a:gd name="connsiteY306" fmla="*/ 1839074 h 5619964"/>
              <a:gd name="connsiteX307" fmla="*/ 196080 w 6218114"/>
              <a:gd name="connsiteY307" fmla="*/ 1777429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288548 w 6218114"/>
              <a:gd name="connsiteY301" fmla="*/ 1982912 h 5619964"/>
              <a:gd name="connsiteX302" fmla="*/ 267999 w 6218114"/>
              <a:gd name="connsiteY302" fmla="*/ 1921267 h 5619964"/>
              <a:gd name="connsiteX303" fmla="*/ 257725 w 6218114"/>
              <a:gd name="connsiteY303" fmla="*/ 1880170 h 5619964"/>
              <a:gd name="connsiteX304" fmla="*/ 288548 w 6218114"/>
              <a:gd name="connsiteY304" fmla="*/ 1890445 h 5619964"/>
              <a:gd name="connsiteX305" fmla="*/ 288548 w 6218114"/>
              <a:gd name="connsiteY305" fmla="*/ 1900719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288548 w 6218114"/>
              <a:gd name="connsiteY301" fmla="*/ 1982912 h 5619964"/>
              <a:gd name="connsiteX302" fmla="*/ 267999 w 6218114"/>
              <a:gd name="connsiteY302" fmla="*/ 1921267 h 5619964"/>
              <a:gd name="connsiteX303" fmla="*/ 176244 w 6218114"/>
              <a:gd name="connsiteY303" fmla="*/ 1895259 h 5619964"/>
              <a:gd name="connsiteX304" fmla="*/ 288548 w 6218114"/>
              <a:gd name="connsiteY304" fmla="*/ 1890445 h 5619964"/>
              <a:gd name="connsiteX305" fmla="*/ 288548 w 6218114"/>
              <a:gd name="connsiteY305" fmla="*/ 1900719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288548 w 6218114"/>
              <a:gd name="connsiteY301" fmla="*/ 1982912 h 5619964"/>
              <a:gd name="connsiteX302" fmla="*/ 249892 w 6218114"/>
              <a:gd name="connsiteY302" fmla="*/ 1954463 h 5619964"/>
              <a:gd name="connsiteX303" fmla="*/ 176244 w 6218114"/>
              <a:gd name="connsiteY303" fmla="*/ 1895259 h 5619964"/>
              <a:gd name="connsiteX304" fmla="*/ 288548 w 6218114"/>
              <a:gd name="connsiteY304" fmla="*/ 1890445 h 5619964"/>
              <a:gd name="connsiteX305" fmla="*/ 288548 w 6218114"/>
              <a:gd name="connsiteY305" fmla="*/ 1900719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370029 w 6218114"/>
              <a:gd name="connsiteY301" fmla="*/ 1970841 h 5619964"/>
              <a:gd name="connsiteX302" fmla="*/ 249892 w 6218114"/>
              <a:gd name="connsiteY302" fmla="*/ 1954463 h 5619964"/>
              <a:gd name="connsiteX303" fmla="*/ 176244 w 6218114"/>
              <a:gd name="connsiteY303" fmla="*/ 1895259 h 5619964"/>
              <a:gd name="connsiteX304" fmla="*/ 288548 w 6218114"/>
              <a:gd name="connsiteY304" fmla="*/ 1890445 h 5619964"/>
              <a:gd name="connsiteX305" fmla="*/ 288548 w 6218114"/>
              <a:gd name="connsiteY305" fmla="*/ 1900719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370029 w 6218114"/>
              <a:gd name="connsiteY301" fmla="*/ 1970841 h 5619964"/>
              <a:gd name="connsiteX302" fmla="*/ 286106 w 6218114"/>
              <a:gd name="connsiteY302" fmla="*/ 1978606 h 5619964"/>
              <a:gd name="connsiteX303" fmla="*/ 176244 w 6218114"/>
              <a:gd name="connsiteY303" fmla="*/ 1895259 h 5619964"/>
              <a:gd name="connsiteX304" fmla="*/ 288548 w 6218114"/>
              <a:gd name="connsiteY304" fmla="*/ 1890445 h 5619964"/>
              <a:gd name="connsiteX305" fmla="*/ 288548 w 6218114"/>
              <a:gd name="connsiteY305" fmla="*/ 1900719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370029 w 6218114"/>
              <a:gd name="connsiteY301" fmla="*/ 1970841 h 5619964"/>
              <a:gd name="connsiteX302" fmla="*/ 286106 w 6218114"/>
              <a:gd name="connsiteY302" fmla="*/ 1978606 h 5619964"/>
              <a:gd name="connsiteX303" fmla="*/ 176244 w 6218114"/>
              <a:gd name="connsiteY303" fmla="*/ 1895259 h 5619964"/>
              <a:gd name="connsiteX304" fmla="*/ 288548 w 6218114"/>
              <a:gd name="connsiteY304" fmla="*/ 1890445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370029 w 6218114"/>
              <a:gd name="connsiteY301" fmla="*/ 1970841 h 5619964"/>
              <a:gd name="connsiteX302" fmla="*/ 286106 w 6218114"/>
              <a:gd name="connsiteY302" fmla="*/ 1978606 h 5619964"/>
              <a:gd name="connsiteX303" fmla="*/ 233583 w 6218114"/>
              <a:gd name="connsiteY303" fmla="*/ 1964669 h 5619964"/>
              <a:gd name="connsiteX304" fmla="*/ 288548 w 6218114"/>
              <a:gd name="connsiteY304" fmla="*/ 1890445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63208 w 6218114"/>
              <a:gd name="connsiteY300" fmla="*/ 2013734 h 5619964"/>
              <a:gd name="connsiteX301" fmla="*/ 370029 w 6218114"/>
              <a:gd name="connsiteY301" fmla="*/ 1970841 h 5619964"/>
              <a:gd name="connsiteX302" fmla="*/ 286106 w 6218114"/>
              <a:gd name="connsiteY302" fmla="*/ 1978606 h 5619964"/>
              <a:gd name="connsiteX303" fmla="*/ 233583 w 6218114"/>
              <a:gd name="connsiteY303" fmla="*/ 1964669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99422 w 6218114"/>
              <a:gd name="connsiteY300" fmla="*/ 1956396 h 5619964"/>
              <a:gd name="connsiteX301" fmla="*/ 370029 w 6218114"/>
              <a:gd name="connsiteY301" fmla="*/ 1970841 h 5619964"/>
              <a:gd name="connsiteX302" fmla="*/ 286106 w 6218114"/>
              <a:gd name="connsiteY302" fmla="*/ 1978606 h 5619964"/>
              <a:gd name="connsiteX303" fmla="*/ 233583 w 6218114"/>
              <a:gd name="connsiteY303" fmla="*/ 1964669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99422 w 6218114"/>
              <a:gd name="connsiteY300" fmla="*/ 1956396 h 5619964"/>
              <a:gd name="connsiteX301" fmla="*/ 400208 w 6218114"/>
              <a:gd name="connsiteY301" fmla="*/ 2031198 h 5619964"/>
              <a:gd name="connsiteX302" fmla="*/ 286106 w 6218114"/>
              <a:gd name="connsiteY302" fmla="*/ 1978606 h 5619964"/>
              <a:gd name="connsiteX303" fmla="*/ 233583 w 6218114"/>
              <a:gd name="connsiteY303" fmla="*/ 1964669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99422 w 6218114"/>
              <a:gd name="connsiteY300" fmla="*/ 1956396 h 5619964"/>
              <a:gd name="connsiteX301" fmla="*/ 400208 w 6218114"/>
              <a:gd name="connsiteY301" fmla="*/ 2031198 h 5619964"/>
              <a:gd name="connsiteX302" fmla="*/ 340427 w 6218114"/>
              <a:gd name="connsiteY302" fmla="*/ 1972570 h 5619964"/>
              <a:gd name="connsiteX303" fmla="*/ 233583 w 6218114"/>
              <a:gd name="connsiteY303" fmla="*/ 1964669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99422 w 6218114"/>
              <a:gd name="connsiteY300" fmla="*/ 1956396 h 5619964"/>
              <a:gd name="connsiteX301" fmla="*/ 400208 w 6218114"/>
              <a:gd name="connsiteY301" fmla="*/ 2031198 h 5619964"/>
              <a:gd name="connsiteX302" fmla="*/ 340427 w 6218114"/>
              <a:gd name="connsiteY302" fmla="*/ 1972570 h 5619964"/>
              <a:gd name="connsiteX303" fmla="*/ 296957 w 6218114"/>
              <a:gd name="connsiteY303" fmla="*/ 1952597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06354 w 6218114"/>
              <a:gd name="connsiteY315" fmla="*/ 1664413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99422 w 6218114"/>
              <a:gd name="connsiteY300" fmla="*/ 1956396 h 5619964"/>
              <a:gd name="connsiteX301" fmla="*/ 400208 w 6218114"/>
              <a:gd name="connsiteY301" fmla="*/ 2031198 h 5619964"/>
              <a:gd name="connsiteX302" fmla="*/ 340427 w 6218114"/>
              <a:gd name="connsiteY302" fmla="*/ 1972570 h 5619964"/>
              <a:gd name="connsiteX303" fmla="*/ 296957 w 6218114"/>
              <a:gd name="connsiteY303" fmla="*/ 1952597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44709 w 6218114"/>
              <a:gd name="connsiteY309" fmla="*/ 1684961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45585 w 6218114"/>
              <a:gd name="connsiteY315" fmla="*/ 1628199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99422 w 6218114"/>
              <a:gd name="connsiteY300" fmla="*/ 1956396 h 5619964"/>
              <a:gd name="connsiteX301" fmla="*/ 400208 w 6218114"/>
              <a:gd name="connsiteY301" fmla="*/ 2031198 h 5619964"/>
              <a:gd name="connsiteX302" fmla="*/ 340427 w 6218114"/>
              <a:gd name="connsiteY302" fmla="*/ 1972570 h 5619964"/>
              <a:gd name="connsiteX303" fmla="*/ 296957 w 6218114"/>
              <a:gd name="connsiteY303" fmla="*/ 1952597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80922 w 6218114"/>
              <a:gd name="connsiteY309" fmla="*/ 1651765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45585 w 6218114"/>
              <a:gd name="connsiteY315" fmla="*/ 1628199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596826 w 6218114"/>
              <a:gd name="connsiteY0" fmla="*/ 308224 h 5619964"/>
              <a:gd name="connsiteX1" fmla="*/ 3720116 w 6218114"/>
              <a:gd name="connsiteY1" fmla="*/ 297950 h 5619964"/>
              <a:gd name="connsiteX2" fmla="*/ 3730390 w 6218114"/>
              <a:gd name="connsiteY2" fmla="*/ 267128 h 5619964"/>
              <a:gd name="connsiteX3" fmla="*/ 3761213 w 6218114"/>
              <a:gd name="connsiteY3" fmla="*/ 256853 h 5619964"/>
              <a:gd name="connsiteX4" fmla="*/ 3802309 w 6218114"/>
              <a:gd name="connsiteY4" fmla="*/ 246579 h 5619964"/>
              <a:gd name="connsiteX5" fmla="*/ 3833132 w 6218114"/>
              <a:gd name="connsiteY5" fmla="*/ 236305 h 5619964"/>
              <a:gd name="connsiteX6" fmla="*/ 3997518 w 6218114"/>
              <a:gd name="connsiteY6" fmla="*/ 226031 h 5619964"/>
              <a:gd name="connsiteX7" fmla="*/ 4552323 w 6218114"/>
              <a:gd name="connsiteY7" fmla="*/ 236305 h 5619964"/>
              <a:gd name="connsiteX8" fmla="*/ 4583145 w 6218114"/>
              <a:gd name="connsiteY8" fmla="*/ 349321 h 5619964"/>
              <a:gd name="connsiteX9" fmla="*/ 4593420 w 6218114"/>
              <a:gd name="connsiteY9" fmla="*/ 390418 h 5619964"/>
              <a:gd name="connsiteX10" fmla="*/ 4613968 w 6218114"/>
              <a:gd name="connsiteY10" fmla="*/ 503433 h 5619964"/>
              <a:gd name="connsiteX11" fmla="*/ 4634516 w 6218114"/>
              <a:gd name="connsiteY11" fmla="*/ 523982 h 5619964"/>
              <a:gd name="connsiteX12" fmla="*/ 4665339 w 6218114"/>
              <a:gd name="connsiteY12" fmla="*/ 513707 h 5619964"/>
              <a:gd name="connsiteX13" fmla="*/ 4747532 w 6218114"/>
              <a:gd name="connsiteY13" fmla="*/ 534256 h 5619964"/>
              <a:gd name="connsiteX14" fmla="*/ 4778354 w 6218114"/>
              <a:gd name="connsiteY14" fmla="*/ 554804 h 5619964"/>
              <a:gd name="connsiteX15" fmla="*/ 4809177 w 6218114"/>
              <a:gd name="connsiteY15" fmla="*/ 544530 h 5619964"/>
              <a:gd name="connsiteX16" fmla="*/ 4829725 w 6218114"/>
              <a:gd name="connsiteY16" fmla="*/ 575352 h 5619964"/>
              <a:gd name="connsiteX17" fmla="*/ 4850273 w 6218114"/>
              <a:gd name="connsiteY17" fmla="*/ 595901 h 5619964"/>
              <a:gd name="connsiteX18" fmla="*/ 4819451 w 6218114"/>
              <a:gd name="connsiteY18" fmla="*/ 657546 h 5619964"/>
              <a:gd name="connsiteX19" fmla="*/ 4809177 w 6218114"/>
              <a:gd name="connsiteY19" fmla="*/ 688368 h 5619964"/>
              <a:gd name="connsiteX20" fmla="*/ 4747532 w 6218114"/>
              <a:gd name="connsiteY20" fmla="*/ 708916 h 5619964"/>
              <a:gd name="connsiteX21" fmla="*/ 4716709 w 6218114"/>
              <a:gd name="connsiteY21" fmla="*/ 832206 h 5619964"/>
              <a:gd name="connsiteX22" fmla="*/ 4737258 w 6218114"/>
              <a:gd name="connsiteY22" fmla="*/ 852755 h 5619964"/>
              <a:gd name="connsiteX23" fmla="*/ 4798903 w 6218114"/>
              <a:gd name="connsiteY23" fmla="*/ 873303 h 5619964"/>
              <a:gd name="connsiteX24" fmla="*/ 4953015 w 6218114"/>
              <a:gd name="connsiteY24" fmla="*/ 914400 h 5619964"/>
              <a:gd name="connsiteX25" fmla="*/ 4973563 w 6218114"/>
              <a:gd name="connsiteY25" fmla="*/ 976045 h 5619964"/>
              <a:gd name="connsiteX26" fmla="*/ 5004386 w 6218114"/>
              <a:gd name="connsiteY26" fmla="*/ 986319 h 5619964"/>
              <a:gd name="connsiteX27" fmla="*/ 5024934 w 6218114"/>
              <a:gd name="connsiteY27" fmla="*/ 965770 h 5619964"/>
              <a:gd name="connsiteX28" fmla="*/ 5035208 w 6218114"/>
              <a:gd name="connsiteY28" fmla="*/ 934948 h 5619964"/>
              <a:gd name="connsiteX29" fmla="*/ 5096853 w 6218114"/>
              <a:gd name="connsiteY29" fmla="*/ 914400 h 5619964"/>
              <a:gd name="connsiteX30" fmla="*/ 5127676 w 6218114"/>
              <a:gd name="connsiteY30" fmla="*/ 904125 h 5619964"/>
              <a:gd name="connsiteX31" fmla="*/ 5148224 w 6218114"/>
              <a:gd name="connsiteY31" fmla="*/ 934948 h 5619964"/>
              <a:gd name="connsiteX32" fmla="*/ 5179047 w 6218114"/>
              <a:gd name="connsiteY32" fmla="*/ 986319 h 5619964"/>
              <a:gd name="connsiteX33" fmla="*/ 5240691 w 6218114"/>
              <a:gd name="connsiteY33" fmla="*/ 1027415 h 5619964"/>
              <a:gd name="connsiteX34" fmla="*/ 5230417 w 6218114"/>
              <a:gd name="connsiteY34" fmla="*/ 1109609 h 5619964"/>
              <a:gd name="connsiteX35" fmla="*/ 5209869 w 6218114"/>
              <a:gd name="connsiteY35" fmla="*/ 1140431 h 5619964"/>
              <a:gd name="connsiteX36" fmla="*/ 5230417 w 6218114"/>
              <a:gd name="connsiteY36" fmla="*/ 1171253 h 5619964"/>
              <a:gd name="connsiteX37" fmla="*/ 5281788 w 6218114"/>
              <a:gd name="connsiteY37" fmla="*/ 1202076 h 5619964"/>
              <a:gd name="connsiteX38" fmla="*/ 5312611 w 6218114"/>
              <a:gd name="connsiteY38" fmla="*/ 1191802 h 5619964"/>
              <a:gd name="connsiteX39" fmla="*/ 5322885 w 6218114"/>
              <a:gd name="connsiteY39" fmla="*/ 1160979 h 5619964"/>
              <a:gd name="connsiteX40" fmla="*/ 5394804 w 6218114"/>
              <a:gd name="connsiteY40" fmla="*/ 1171253 h 5619964"/>
              <a:gd name="connsiteX41" fmla="*/ 5415352 w 6218114"/>
              <a:gd name="connsiteY41" fmla="*/ 1191802 h 5619964"/>
              <a:gd name="connsiteX42" fmla="*/ 5518094 w 6218114"/>
              <a:gd name="connsiteY42" fmla="*/ 1222624 h 5619964"/>
              <a:gd name="connsiteX43" fmla="*/ 5548916 w 6218114"/>
              <a:gd name="connsiteY43" fmla="*/ 1243173 h 5619964"/>
              <a:gd name="connsiteX44" fmla="*/ 5569465 w 6218114"/>
              <a:gd name="connsiteY44" fmla="*/ 1315092 h 5619964"/>
              <a:gd name="connsiteX45" fmla="*/ 5600287 w 6218114"/>
              <a:gd name="connsiteY45" fmla="*/ 1376737 h 5619964"/>
              <a:gd name="connsiteX46" fmla="*/ 5610561 w 6218114"/>
              <a:gd name="connsiteY46" fmla="*/ 1469204 h 5619964"/>
              <a:gd name="connsiteX47" fmla="*/ 5641384 w 6218114"/>
              <a:gd name="connsiteY47" fmla="*/ 1479478 h 5619964"/>
              <a:gd name="connsiteX48" fmla="*/ 5661932 w 6218114"/>
              <a:gd name="connsiteY48" fmla="*/ 1500027 h 5619964"/>
              <a:gd name="connsiteX49" fmla="*/ 5692754 w 6218114"/>
              <a:gd name="connsiteY49" fmla="*/ 1520575 h 5619964"/>
              <a:gd name="connsiteX50" fmla="*/ 5723577 w 6218114"/>
              <a:gd name="connsiteY50" fmla="*/ 1571946 h 5619964"/>
              <a:gd name="connsiteX51" fmla="*/ 5733851 w 6218114"/>
              <a:gd name="connsiteY51" fmla="*/ 1602768 h 5619964"/>
              <a:gd name="connsiteX52" fmla="*/ 5785222 w 6218114"/>
              <a:gd name="connsiteY52" fmla="*/ 1654139 h 5619964"/>
              <a:gd name="connsiteX53" fmla="*/ 5805770 w 6218114"/>
              <a:gd name="connsiteY53" fmla="*/ 1684961 h 5619964"/>
              <a:gd name="connsiteX54" fmla="*/ 5826318 w 6218114"/>
              <a:gd name="connsiteY54" fmla="*/ 1808251 h 5619964"/>
              <a:gd name="connsiteX55" fmla="*/ 5836593 w 6218114"/>
              <a:gd name="connsiteY55" fmla="*/ 1839074 h 5619964"/>
              <a:gd name="connsiteX56" fmla="*/ 5877689 w 6218114"/>
              <a:gd name="connsiteY56" fmla="*/ 2054831 h 5619964"/>
              <a:gd name="connsiteX57" fmla="*/ 5908512 w 6218114"/>
              <a:gd name="connsiteY57" fmla="*/ 2075379 h 5619964"/>
              <a:gd name="connsiteX58" fmla="*/ 5949608 w 6218114"/>
              <a:gd name="connsiteY58" fmla="*/ 2157573 h 5619964"/>
              <a:gd name="connsiteX59" fmla="*/ 5959882 w 6218114"/>
              <a:gd name="connsiteY59" fmla="*/ 2188395 h 5619964"/>
              <a:gd name="connsiteX60" fmla="*/ 5939334 w 6218114"/>
              <a:gd name="connsiteY60" fmla="*/ 2363056 h 5619964"/>
              <a:gd name="connsiteX61" fmla="*/ 5939334 w 6218114"/>
              <a:gd name="connsiteY61" fmla="*/ 2465797 h 5619964"/>
              <a:gd name="connsiteX62" fmla="*/ 5929060 w 6218114"/>
              <a:gd name="connsiteY62" fmla="*/ 2722651 h 5619964"/>
              <a:gd name="connsiteX63" fmla="*/ 5939334 w 6218114"/>
              <a:gd name="connsiteY63" fmla="*/ 2835667 h 5619964"/>
              <a:gd name="connsiteX64" fmla="*/ 5949608 w 6218114"/>
              <a:gd name="connsiteY64" fmla="*/ 2866489 h 5619964"/>
              <a:gd name="connsiteX65" fmla="*/ 5980431 w 6218114"/>
              <a:gd name="connsiteY65" fmla="*/ 2876764 h 5619964"/>
              <a:gd name="connsiteX66" fmla="*/ 6000979 w 6218114"/>
              <a:gd name="connsiteY66" fmla="*/ 2907586 h 5619964"/>
              <a:gd name="connsiteX67" fmla="*/ 6042076 w 6218114"/>
              <a:gd name="connsiteY67" fmla="*/ 2989779 h 5619964"/>
              <a:gd name="connsiteX68" fmla="*/ 6103721 w 6218114"/>
              <a:gd name="connsiteY68" fmla="*/ 3010328 h 5619964"/>
              <a:gd name="connsiteX69" fmla="*/ 6134543 w 6218114"/>
              <a:gd name="connsiteY69" fmla="*/ 3020602 h 5619964"/>
              <a:gd name="connsiteX70" fmla="*/ 6165366 w 6218114"/>
              <a:gd name="connsiteY70" fmla="*/ 3369923 h 5619964"/>
              <a:gd name="connsiteX71" fmla="*/ 6196188 w 6218114"/>
              <a:gd name="connsiteY71" fmla="*/ 3400746 h 5619964"/>
              <a:gd name="connsiteX72" fmla="*/ 6216736 w 6218114"/>
              <a:gd name="connsiteY72" fmla="*/ 3462391 h 5619964"/>
              <a:gd name="connsiteX73" fmla="*/ 6196188 w 6218114"/>
              <a:gd name="connsiteY73" fmla="*/ 3524036 h 5619964"/>
              <a:gd name="connsiteX74" fmla="*/ 6165366 w 6218114"/>
              <a:gd name="connsiteY74" fmla="*/ 3544584 h 5619964"/>
              <a:gd name="connsiteX75" fmla="*/ 6124269 w 6218114"/>
              <a:gd name="connsiteY75" fmla="*/ 3554858 h 5619964"/>
              <a:gd name="connsiteX76" fmla="*/ 6042076 w 6218114"/>
              <a:gd name="connsiteY76" fmla="*/ 3575406 h 5619964"/>
              <a:gd name="connsiteX77" fmla="*/ 6011253 w 6218114"/>
              <a:gd name="connsiteY77" fmla="*/ 3667874 h 5619964"/>
              <a:gd name="connsiteX78" fmla="*/ 5980431 w 6218114"/>
              <a:gd name="connsiteY78" fmla="*/ 3678148 h 5619964"/>
              <a:gd name="connsiteX79" fmla="*/ 5939334 w 6218114"/>
              <a:gd name="connsiteY79" fmla="*/ 3688422 h 5619964"/>
              <a:gd name="connsiteX80" fmla="*/ 5929060 w 6218114"/>
              <a:gd name="connsiteY80" fmla="*/ 3719245 h 5619964"/>
              <a:gd name="connsiteX81" fmla="*/ 5867415 w 6218114"/>
              <a:gd name="connsiteY81" fmla="*/ 3739793 h 5619964"/>
              <a:gd name="connsiteX82" fmla="*/ 5887963 w 6218114"/>
              <a:gd name="connsiteY82" fmla="*/ 3801438 h 5619964"/>
              <a:gd name="connsiteX83" fmla="*/ 5898238 w 6218114"/>
              <a:gd name="connsiteY83" fmla="*/ 3863083 h 5619964"/>
              <a:gd name="connsiteX84" fmla="*/ 5918786 w 6218114"/>
              <a:gd name="connsiteY84" fmla="*/ 3893905 h 5619964"/>
              <a:gd name="connsiteX85" fmla="*/ 5929060 w 6218114"/>
              <a:gd name="connsiteY85" fmla="*/ 3924728 h 5619964"/>
              <a:gd name="connsiteX86" fmla="*/ 5877689 w 6218114"/>
              <a:gd name="connsiteY86" fmla="*/ 3965824 h 5619964"/>
              <a:gd name="connsiteX87" fmla="*/ 5836593 w 6218114"/>
              <a:gd name="connsiteY87" fmla="*/ 4037743 h 5619964"/>
              <a:gd name="connsiteX88" fmla="*/ 5795496 w 6218114"/>
              <a:gd name="connsiteY88" fmla="*/ 4048018 h 5619964"/>
              <a:gd name="connsiteX89" fmla="*/ 5723577 w 6218114"/>
              <a:gd name="connsiteY89" fmla="*/ 4058292 h 5619964"/>
              <a:gd name="connsiteX90" fmla="*/ 5682480 w 6218114"/>
              <a:gd name="connsiteY90" fmla="*/ 4109662 h 5619964"/>
              <a:gd name="connsiteX91" fmla="*/ 5651658 w 6218114"/>
              <a:gd name="connsiteY91" fmla="*/ 4099388 h 5619964"/>
              <a:gd name="connsiteX92" fmla="*/ 5641384 w 6218114"/>
              <a:gd name="connsiteY92" fmla="*/ 4222678 h 5619964"/>
              <a:gd name="connsiteX93" fmla="*/ 5620835 w 6218114"/>
              <a:gd name="connsiteY93" fmla="*/ 4243227 h 5619964"/>
              <a:gd name="connsiteX94" fmla="*/ 5590013 w 6218114"/>
              <a:gd name="connsiteY94" fmla="*/ 4232952 h 5619964"/>
              <a:gd name="connsiteX95" fmla="*/ 5569465 w 6218114"/>
              <a:gd name="connsiteY95" fmla="*/ 4202130 h 5619964"/>
              <a:gd name="connsiteX96" fmla="*/ 5538642 w 6218114"/>
              <a:gd name="connsiteY96" fmla="*/ 4212404 h 5619964"/>
              <a:gd name="connsiteX97" fmla="*/ 5456449 w 6218114"/>
              <a:gd name="connsiteY97" fmla="*/ 4222678 h 5619964"/>
              <a:gd name="connsiteX98" fmla="*/ 5425626 w 6218114"/>
              <a:gd name="connsiteY98" fmla="*/ 4232952 h 5619964"/>
              <a:gd name="connsiteX99" fmla="*/ 5405078 w 6218114"/>
              <a:gd name="connsiteY99" fmla="*/ 4294597 h 5619964"/>
              <a:gd name="connsiteX100" fmla="*/ 5405078 w 6218114"/>
              <a:gd name="connsiteY100" fmla="*/ 4407613 h 5619964"/>
              <a:gd name="connsiteX101" fmla="*/ 5374256 w 6218114"/>
              <a:gd name="connsiteY101" fmla="*/ 4387065 h 5619964"/>
              <a:gd name="connsiteX102" fmla="*/ 5343433 w 6218114"/>
              <a:gd name="connsiteY102" fmla="*/ 4397339 h 5619964"/>
              <a:gd name="connsiteX103" fmla="*/ 5333159 w 6218114"/>
              <a:gd name="connsiteY103" fmla="*/ 4428161 h 5619964"/>
              <a:gd name="connsiteX104" fmla="*/ 5312611 w 6218114"/>
              <a:gd name="connsiteY104" fmla="*/ 4458984 h 5619964"/>
              <a:gd name="connsiteX105" fmla="*/ 5261240 w 6218114"/>
              <a:gd name="connsiteY105" fmla="*/ 4500080 h 5619964"/>
              <a:gd name="connsiteX106" fmla="*/ 5189321 w 6218114"/>
              <a:gd name="connsiteY106" fmla="*/ 4479532 h 5619964"/>
              <a:gd name="connsiteX107" fmla="*/ 5158498 w 6218114"/>
              <a:gd name="connsiteY107" fmla="*/ 4469258 h 5619964"/>
              <a:gd name="connsiteX108" fmla="*/ 5127676 w 6218114"/>
              <a:gd name="connsiteY108" fmla="*/ 4479532 h 5619964"/>
              <a:gd name="connsiteX109" fmla="*/ 5137950 w 6218114"/>
              <a:gd name="connsiteY109" fmla="*/ 4572000 h 5619964"/>
              <a:gd name="connsiteX110" fmla="*/ 5148224 w 6218114"/>
              <a:gd name="connsiteY110" fmla="*/ 4602822 h 5619964"/>
              <a:gd name="connsiteX111" fmla="*/ 5179047 w 6218114"/>
              <a:gd name="connsiteY111" fmla="*/ 4613096 h 5619964"/>
              <a:gd name="connsiteX112" fmla="*/ 5230417 w 6218114"/>
              <a:gd name="connsiteY112" fmla="*/ 4705564 h 5619964"/>
              <a:gd name="connsiteX113" fmla="*/ 5250966 w 6218114"/>
              <a:gd name="connsiteY113" fmla="*/ 4726112 h 5619964"/>
              <a:gd name="connsiteX114" fmla="*/ 5271514 w 6218114"/>
              <a:gd name="connsiteY114" fmla="*/ 4756934 h 5619964"/>
              <a:gd name="connsiteX115" fmla="*/ 5312611 w 6218114"/>
              <a:gd name="connsiteY115" fmla="*/ 4808305 h 5619964"/>
              <a:gd name="connsiteX116" fmla="*/ 5322885 w 6218114"/>
              <a:gd name="connsiteY116" fmla="*/ 4880224 h 5619964"/>
              <a:gd name="connsiteX117" fmla="*/ 5343433 w 6218114"/>
              <a:gd name="connsiteY117" fmla="*/ 4941869 h 5619964"/>
              <a:gd name="connsiteX118" fmla="*/ 5415352 w 6218114"/>
              <a:gd name="connsiteY118" fmla="*/ 4993240 h 5619964"/>
              <a:gd name="connsiteX119" fmla="*/ 5487271 w 6218114"/>
              <a:gd name="connsiteY119" fmla="*/ 5003514 h 5619964"/>
              <a:gd name="connsiteX120" fmla="*/ 5579739 w 6218114"/>
              <a:gd name="connsiteY120" fmla="*/ 5054885 h 5619964"/>
              <a:gd name="connsiteX121" fmla="*/ 5579739 w 6218114"/>
              <a:gd name="connsiteY121" fmla="*/ 5167901 h 5619964"/>
              <a:gd name="connsiteX122" fmla="*/ 5548916 w 6218114"/>
              <a:gd name="connsiteY122" fmla="*/ 5239820 h 5619964"/>
              <a:gd name="connsiteX123" fmla="*/ 5538642 w 6218114"/>
              <a:gd name="connsiteY123" fmla="*/ 5270642 h 5619964"/>
              <a:gd name="connsiteX124" fmla="*/ 5466723 w 6218114"/>
              <a:gd name="connsiteY124" fmla="*/ 5332287 h 5619964"/>
              <a:gd name="connsiteX125" fmla="*/ 5374256 w 6218114"/>
              <a:gd name="connsiteY125" fmla="*/ 5373384 h 5619964"/>
              <a:gd name="connsiteX126" fmla="*/ 5333159 w 6218114"/>
              <a:gd name="connsiteY126" fmla="*/ 5414480 h 5619964"/>
              <a:gd name="connsiteX127" fmla="*/ 5322885 w 6218114"/>
              <a:gd name="connsiteY127" fmla="*/ 5383658 h 5619964"/>
              <a:gd name="connsiteX128" fmla="*/ 5292062 w 6218114"/>
              <a:gd name="connsiteY128" fmla="*/ 5363110 h 5619964"/>
              <a:gd name="connsiteX129" fmla="*/ 5240691 w 6218114"/>
              <a:gd name="connsiteY129" fmla="*/ 5322013 h 5619964"/>
              <a:gd name="connsiteX130" fmla="*/ 5168772 w 6218114"/>
              <a:gd name="connsiteY130" fmla="*/ 5332287 h 5619964"/>
              <a:gd name="connsiteX131" fmla="*/ 5127676 w 6218114"/>
              <a:gd name="connsiteY131" fmla="*/ 5342561 h 5619964"/>
              <a:gd name="connsiteX132" fmla="*/ 5066031 w 6218114"/>
              <a:gd name="connsiteY132" fmla="*/ 5322013 h 5619964"/>
              <a:gd name="connsiteX133" fmla="*/ 4983838 w 6218114"/>
              <a:gd name="connsiteY133" fmla="*/ 5332287 h 5619964"/>
              <a:gd name="connsiteX134" fmla="*/ 4932467 w 6218114"/>
              <a:gd name="connsiteY134" fmla="*/ 5342561 h 5619964"/>
              <a:gd name="connsiteX135" fmla="*/ 4922193 w 6218114"/>
              <a:gd name="connsiteY135" fmla="*/ 5393932 h 5619964"/>
              <a:gd name="connsiteX136" fmla="*/ 4901644 w 6218114"/>
              <a:gd name="connsiteY136" fmla="*/ 5414480 h 5619964"/>
              <a:gd name="connsiteX137" fmla="*/ 4881096 w 6218114"/>
              <a:gd name="connsiteY137" fmla="*/ 5506948 h 5619964"/>
              <a:gd name="connsiteX138" fmla="*/ 4850273 w 6218114"/>
              <a:gd name="connsiteY138" fmla="*/ 5527496 h 5619964"/>
              <a:gd name="connsiteX139" fmla="*/ 4839999 w 6218114"/>
              <a:gd name="connsiteY139" fmla="*/ 5558319 h 5619964"/>
              <a:gd name="connsiteX140" fmla="*/ 4809177 w 6218114"/>
              <a:gd name="connsiteY140" fmla="*/ 5568593 h 5619964"/>
              <a:gd name="connsiteX141" fmla="*/ 4778354 w 6218114"/>
              <a:gd name="connsiteY141" fmla="*/ 5589141 h 5619964"/>
              <a:gd name="connsiteX142" fmla="*/ 4716709 w 6218114"/>
              <a:gd name="connsiteY142" fmla="*/ 5609689 h 5619964"/>
              <a:gd name="connsiteX143" fmla="*/ 4685887 w 6218114"/>
              <a:gd name="connsiteY143" fmla="*/ 5619964 h 5619964"/>
              <a:gd name="connsiteX144" fmla="*/ 4552323 w 6218114"/>
              <a:gd name="connsiteY144" fmla="*/ 5609689 h 5619964"/>
              <a:gd name="connsiteX145" fmla="*/ 4542049 w 6218114"/>
              <a:gd name="connsiteY145" fmla="*/ 5578867 h 5619964"/>
              <a:gd name="connsiteX146" fmla="*/ 4531775 w 6218114"/>
              <a:gd name="connsiteY146" fmla="*/ 5486400 h 5619964"/>
              <a:gd name="connsiteX147" fmla="*/ 4449581 w 6218114"/>
              <a:gd name="connsiteY147" fmla="*/ 5486400 h 5619964"/>
              <a:gd name="connsiteX148" fmla="*/ 4429033 w 6218114"/>
              <a:gd name="connsiteY148" fmla="*/ 5465851 h 5619964"/>
              <a:gd name="connsiteX149" fmla="*/ 4398211 w 6218114"/>
              <a:gd name="connsiteY149" fmla="*/ 5476125 h 5619964"/>
              <a:gd name="connsiteX150" fmla="*/ 4377662 w 6218114"/>
              <a:gd name="connsiteY150" fmla="*/ 5414480 h 5619964"/>
              <a:gd name="connsiteX151" fmla="*/ 4285195 w 6218114"/>
              <a:gd name="connsiteY151" fmla="*/ 5424755 h 5619964"/>
              <a:gd name="connsiteX152" fmla="*/ 4274921 w 6218114"/>
              <a:gd name="connsiteY152" fmla="*/ 5393932 h 5619964"/>
              <a:gd name="connsiteX153" fmla="*/ 4213276 w 6218114"/>
              <a:gd name="connsiteY153" fmla="*/ 5373384 h 5619964"/>
              <a:gd name="connsiteX154" fmla="*/ 4151631 w 6218114"/>
              <a:gd name="connsiteY154" fmla="*/ 5301465 h 5619964"/>
              <a:gd name="connsiteX155" fmla="*/ 4131082 w 6218114"/>
              <a:gd name="connsiteY155" fmla="*/ 5280916 h 5619964"/>
              <a:gd name="connsiteX156" fmla="*/ 4120808 w 6218114"/>
              <a:gd name="connsiteY156" fmla="*/ 5250094 h 5619964"/>
              <a:gd name="connsiteX157" fmla="*/ 4110534 w 6218114"/>
              <a:gd name="connsiteY157" fmla="*/ 5198723 h 5619964"/>
              <a:gd name="connsiteX158" fmla="*/ 4079712 w 6218114"/>
              <a:gd name="connsiteY158" fmla="*/ 5178175 h 5619964"/>
              <a:gd name="connsiteX159" fmla="*/ 3966696 w 6218114"/>
              <a:gd name="connsiteY159" fmla="*/ 5188449 h 5619964"/>
              <a:gd name="connsiteX160" fmla="*/ 3925599 w 6218114"/>
              <a:gd name="connsiteY160" fmla="*/ 5260368 h 5619964"/>
              <a:gd name="connsiteX161" fmla="*/ 3812584 w 6218114"/>
              <a:gd name="connsiteY161" fmla="*/ 5208997 h 5619964"/>
              <a:gd name="connsiteX162" fmla="*/ 3792035 w 6218114"/>
              <a:gd name="connsiteY162" fmla="*/ 5229546 h 5619964"/>
              <a:gd name="connsiteX163" fmla="*/ 3730390 w 6218114"/>
              <a:gd name="connsiteY163" fmla="*/ 5260368 h 5619964"/>
              <a:gd name="connsiteX164" fmla="*/ 3720116 w 6218114"/>
              <a:gd name="connsiteY164" fmla="*/ 5229546 h 5619964"/>
              <a:gd name="connsiteX165" fmla="*/ 3637923 w 6218114"/>
              <a:gd name="connsiteY165" fmla="*/ 5198723 h 5619964"/>
              <a:gd name="connsiteX166" fmla="*/ 3617375 w 6218114"/>
              <a:gd name="connsiteY166" fmla="*/ 5137078 h 5619964"/>
              <a:gd name="connsiteX167" fmla="*/ 3607100 w 6218114"/>
              <a:gd name="connsiteY167" fmla="*/ 5106256 h 5619964"/>
              <a:gd name="connsiteX168" fmla="*/ 3545456 w 6218114"/>
              <a:gd name="connsiteY168" fmla="*/ 5085707 h 5619964"/>
              <a:gd name="connsiteX169" fmla="*/ 3524907 w 6218114"/>
              <a:gd name="connsiteY169" fmla="*/ 5065159 h 5619964"/>
              <a:gd name="connsiteX170" fmla="*/ 3494085 w 6218114"/>
              <a:gd name="connsiteY170" fmla="*/ 5003514 h 5619964"/>
              <a:gd name="connsiteX171" fmla="*/ 3463262 w 6218114"/>
              <a:gd name="connsiteY171" fmla="*/ 4993240 h 5619964"/>
              <a:gd name="connsiteX172" fmla="*/ 3422166 w 6218114"/>
              <a:gd name="connsiteY172" fmla="*/ 5044611 h 5619964"/>
              <a:gd name="connsiteX173" fmla="*/ 3370795 w 6218114"/>
              <a:gd name="connsiteY173" fmla="*/ 5054885 h 5619964"/>
              <a:gd name="connsiteX174" fmla="*/ 3124215 w 6218114"/>
              <a:gd name="connsiteY174" fmla="*/ 5044611 h 5619964"/>
              <a:gd name="connsiteX175" fmla="*/ 3196134 w 6218114"/>
              <a:gd name="connsiteY175" fmla="*/ 5054885 h 5619964"/>
              <a:gd name="connsiteX176" fmla="*/ 3175586 w 6218114"/>
              <a:gd name="connsiteY176" fmla="*/ 5116530 h 5619964"/>
              <a:gd name="connsiteX177" fmla="*/ 3165312 w 6218114"/>
              <a:gd name="connsiteY177" fmla="*/ 5178175 h 5619964"/>
              <a:gd name="connsiteX178" fmla="*/ 3134489 w 6218114"/>
              <a:gd name="connsiteY178" fmla="*/ 5198723 h 5619964"/>
              <a:gd name="connsiteX179" fmla="*/ 3155038 w 6218114"/>
              <a:gd name="connsiteY179" fmla="*/ 5219271 h 5619964"/>
              <a:gd name="connsiteX180" fmla="*/ 2980377 w 6218114"/>
              <a:gd name="connsiteY180" fmla="*/ 5280916 h 5619964"/>
              <a:gd name="connsiteX181" fmla="*/ 2918732 w 6218114"/>
              <a:gd name="connsiteY181" fmla="*/ 5311739 h 5619964"/>
              <a:gd name="connsiteX182" fmla="*/ 2898184 w 6218114"/>
              <a:gd name="connsiteY182" fmla="*/ 5383658 h 5619964"/>
              <a:gd name="connsiteX183" fmla="*/ 2857087 w 6218114"/>
              <a:gd name="connsiteY183" fmla="*/ 5342561 h 5619964"/>
              <a:gd name="connsiteX184" fmla="*/ 2826265 w 6218114"/>
              <a:gd name="connsiteY184" fmla="*/ 5322013 h 5619964"/>
              <a:gd name="connsiteX185" fmla="*/ 2795442 w 6218114"/>
              <a:gd name="connsiteY185" fmla="*/ 5332287 h 5619964"/>
              <a:gd name="connsiteX186" fmla="*/ 2774894 w 6218114"/>
              <a:gd name="connsiteY186" fmla="*/ 5363110 h 5619964"/>
              <a:gd name="connsiteX187" fmla="*/ 2723523 w 6218114"/>
              <a:gd name="connsiteY187" fmla="*/ 5404206 h 5619964"/>
              <a:gd name="connsiteX188" fmla="*/ 2682426 w 6218114"/>
              <a:gd name="connsiteY188" fmla="*/ 5424755 h 5619964"/>
              <a:gd name="connsiteX189" fmla="*/ 2661878 w 6218114"/>
              <a:gd name="connsiteY189" fmla="*/ 5363110 h 5619964"/>
              <a:gd name="connsiteX190" fmla="*/ 2651604 w 6218114"/>
              <a:gd name="connsiteY190" fmla="*/ 5332287 h 5619964"/>
              <a:gd name="connsiteX191" fmla="*/ 2651604 w 6218114"/>
              <a:gd name="connsiteY191" fmla="*/ 5239820 h 5619964"/>
              <a:gd name="connsiteX192" fmla="*/ 2610507 w 6218114"/>
              <a:gd name="connsiteY192" fmla="*/ 5229546 h 5619964"/>
              <a:gd name="connsiteX193" fmla="*/ 2620781 w 6218114"/>
              <a:gd name="connsiteY193" fmla="*/ 5188449 h 5619964"/>
              <a:gd name="connsiteX194" fmla="*/ 2661878 w 6218114"/>
              <a:gd name="connsiteY194" fmla="*/ 5137078 h 5619964"/>
              <a:gd name="connsiteX195" fmla="*/ 2641330 w 6218114"/>
              <a:gd name="connsiteY195" fmla="*/ 5075433 h 5619964"/>
              <a:gd name="connsiteX196" fmla="*/ 2631056 w 6218114"/>
              <a:gd name="connsiteY196" fmla="*/ 5044611 h 5619964"/>
              <a:gd name="connsiteX197" fmla="*/ 2620781 w 6218114"/>
              <a:gd name="connsiteY197" fmla="*/ 4993240 h 5619964"/>
              <a:gd name="connsiteX198" fmla="*/ 2661878 w 6218114"/>
              <a:gd name="connsiteY198" fmla="*/ 4972692 h 5619964"/>
              <a:gd name="connsiteX199" fmla="*/ 2702975 w 6218114"/>
              <a:gd name="connsiteY199" fmla="*/ 4962418 h 5619964"/>
              <a:gd name="connsiteX200" fmla="*/ 2692700 w 6218114"/>
              <a:gd name="connsiteY200" fmla="*/ 4869950 h 5619964"/>
              <a:gd name="connsiteX201" fmla="*/ 2661878 w 6218114"/>
              <a:gd name="connsiteY201" fmla="*/ 4859676 h 5619964"/>
              <a:gd name="connsiteX202" fmla="*/ 2651604 w 6218114"/>
              <a:gd name="connsiteY202" fmla="*/ 4828853 h 5619964"/>
              <a:gd name="connsiteX203" fmla="*/ 2631056 w 6218114"/>
              <a:gd name="connsiteY203" fmla="*/ 4798031 h 5619964"/>
              <a:gd name="connsiteX204" fmla="*/ 2610507 w 6218114"/>
              <a:gd name="connsiteY204" fmla="*/ 4736386 h 5619964"/>
              <a:gd name="connsiteX205" fmla="*/ 2600233 w 6218114"/>
              <a:gd name="connsiteY205" fmla="*/ 4705564 h 5619964"/>
              <a:gd name="connsiteX206" fmla="*/ 2579685 w 6218114"/>
              <a:gd name="connsiteY206" fmla="*/ 4685015 h 5619964"/>
              <a:gd name="connsiteX207" fmla="*/ 2548862 w 6218114"/>
              <a:gd name="connsiteY207" fmla="*/ 4664467 h 5619964"/>
              <a:gd name="connsiteX208" fmla="*/ 2518040 w 6218114"/>
              <a:gd name="connsiteY208" fmla="*/ 4613096 h 5619964"/>
              <a:gd name="connsiteX209" fmla="*/ 2487217 w 6218114"/>
              <a:gd name="connsiteY209" fmla="*/ 4602822 h 5619964"/>
              <a:gd name="connsiteX210" fmla="*/ 2394750 w 6218114"/>
              <a:gd name="connsiteY210" fmla="*/ 4541177 h 5619964"/>
              <a:gd name="connsiteX211" fmla="*/ 2322831 w 6218114"/>
              <a:gd name="connsiteY211" fmla="*/ 4551451 h 5619964"/>
              <a:gd name="connsiteX212" fmla="*/ 2292008 w 6218114"/>
              <a:gd name="connsiteY212" fmla="*/ 4561725 h 5619964"/>
              <a:gd name="connsiteX213" fmla="*/ 2250912 w 6218114"/>
              <a:gd name="connsiteY213" fmla="*/ 4551451 h 5619964"/>
              <a:gd name="connsiteX214" fmla="*/ 2199541 w 6218114"/>
              <a:gd name="connsiteY214" fmla="*/ 4510355 h 5619964"/>
              <a:gd name="connsiteX215" fmla="*/ 2158444 w 6218114"/>
              <a:gd name="connsiteY215" fmla="*/ 4500080 h 5619964"/>
              <a:gd name="connsiteX216" fmla="*/ 2127622 w 6218114"/>
              <a:gd name="connsiteY216" fmla="*/ 4469258 h 5619964"/>
              <a:gd name="connsiteX217" fmla="*/ 2107073 w 6218114"/>
              <a:gd name="connsiteY217" fmla="*/ 4376791 h 5619964"/>
              <a:gd name="connsiteX218" fmla="*/ 2086525 w 6218114"/>
              <a:gd name="connsiteY218" fmla="*/ 4315146 h 5619964"/>
              <a:gd name="connsiteX219" fmla="*/ 2076251 w 6218114"/>
              <a:gd name="connsiteY219" fmla="*/ 4284323 h 5619964"/>
              <a:gd name="connsiteX220" fmla="*/ 2045429 w 6218114"/>
              <a:gd name="connsiteY220" fmla="*/ 4274049 h 5619964"/>
              <a:gd name="connsiteX221" fmla="*/ 2004332 w 6218114"/>
              <a:gd name="connsiteY221" fmla="*/ 4284323 h 5619964"/>
              <a:gd name="connsiteX222" fmla="*/ 1983784 w 6218114"/>
              <a:gd name="connsiteY222" fmla="*/ 4345968 h 5619964"/>
              <a:gd name="connsiteX223" fmla="*/ 1881042 w 6218114"/>
              <a:gd name="connsiteY223" fmla="*/ 4376791 h 5619964"/>
              <a:gd name="connsiteX224" fmla="*/ 1850220 w 6218114"/>
              <a:gd name="connsiteY224" fmla="*/ 4387065 h 5619964"/>
              <a:gd name="connsiteX225" fmla="*/ 1788575 w 6218114"/>
              <a:gd name="connsiteY225" fmla="*/ 4397339 h 5619964"/>
              <a:gd name="connsiteX226" fmla="*/ 1634462 w 6218114"/>
              <a:gd name="connsiteY226" fmla="*/ 4428161 h 5619964"/>
              <a:gd name="connsiteX227" fmla="*/ 1613914 w 6218114"/>
              <a:gd name="connsiteY227" fmla="*/ 4448710 h 5619964"/>
              <a:gd name="connsiteX228" fmla="*/ 1552269 w 6218114"/>
              <a:gd name="connsiteY228" fmla="*/ 4469258 h 5619964"/>
              <a:gd name="connsiteX229" fmla="*/ 1541995 w 6218114"/>
              <a:gd name="connsiteY229" fmla="*/ 4500080 h 5619964"/>
              <a:gd name="connsiteX230" fmla="*/ 1521447 w 6218114"/>
              <a:gd name="connsiteY230" fmla="*/ 4469258 h 5619964"/>
              <a:gd name="connsiteX231" fmla="*/ 1500898 w 6218114"/>
              <a:gd name="connsiteY231" fmla="*/ 4448710 h 5619964"/>
              <a:gd name="connsiteX232" fmla="*/ 1439253 w 6218114"/>
              <a:gd name="connsiteY232" fmla="*/ 4366516 h 5619964"/>
              <a:gd name="connsiteX233" fmla="*/ 1428979 w 6218114"/>
              <a:gd name="connsiteY233" fmla="*/ 4335694 h 5619964"/>
              <a:gd name="connsiteX234" fmla="*/ 1336512 w 6218114"/>
              <a:gd name="connsiteY234" fmla="*/ 4284323 h 5619964"/>
              <a:gd name="connsiteX235" fmla="*/ 1285141 w 6218114"/>
              <a:gd name="connsiteY235" fmla="*/ 4274049 h 5619964"/>
              <a:gd name="connsiteX236" fmla="*/ 1264593 w 6218114"/>
              <a:gd name="connsiteY236" fmla="*/ 4243227 h 5619964"/>
              <a:gd name="connsiteX237" fmla="*/ 1244044 w 6218114"/>
              <a:gd name="connsiteY237" fmla="*/ 4222678 h 5619964"/>
              <a:gd name="connsiteX238" fmla="*/ 1233770 w 6218114"/>
              <a:gd name="connsiteY238" fmla="*/ 4181582 h 5619964"/>
              <a:gd name="connsiteX239" fmla="*/ 1223496 w 6218114"/>
              <a:gd name="connsiteY239" fmla="*/ 4150759 h 5619964"/>
              <a:gd name="connsiteX240" fmla="*/ 1192673 w 6218114"/>
              <a:gd name="connsiteY240" fmla="*/ 4089114 h 5619964"/>
              <a:gd name="connsiteX241" fmla="*/ 1357060 w 6218114"/>
              <a:gd name="connsiteY241" fmla="*/ 4048018 h 5619964"/>
              <a:gd name="connsiteX242" fmla="*/ 1377608 w 6218114"/>
              <a:gd name="connsiteY242" fmla="*/ 3986373 h 5619964"/>
              <a:gd name="connsiteX243" fmla="*/ 1387882 w 6218114"/>
              <a:gd name="connsiteY243" fmla="*/ 3955550 h 5619964"/>
              <a:gd name="connsiteX244" fmla="*/ 1346786 w 6218114"/>
              <a:gd name="connsiteY244" fmla="*/ 3863083 h 5619964"/>
              <a:gd name="connsiteX245" fmla="*/ 1336512 w 6218114"/>
              <a:gd name="connsiteY245" fmla="*/ 3801438 h 5619964"/>
              <a:gd name="connsiteX246" fmla="*/ 1305689 w 6218114"/>
              <a:gd name="connsiteY246" fmla="*/ 3791164 h 5619964"/>
              <a:gd name="connsiteX247" fmla="*/ 1285141 w 6218114"/>
              <a:gd name="connsiteY247" fmla="*/ 3770615 h 5619964"/>
              <a:gd name="connsiteX248" fmla="*/ 1202948 w 6218114"/>
              <a:gd name="connsiteY248" fmla="*/ 3780889 h 5619964"/>
              <a:gd name="connsiteX249" fmla="*/ 1151577 w 6218114"/>
              <a:gd name="connsiteY249" fmla="*/ 3791164 h 5619964"/>
              <a:gd name="connsiteX250" fmla="*/ 1089932 w 6218114"/>
              <a:gd name="connsiteY250" fmla="*/ 3801438 h 5619964"/>
              <a:gd name="connsiteX251" fmla="*/ 1048835 w 6218114"/>
              <a:gd name="connsiteY251" fmla="*/ 3842534 h 5619964"/>
              <a:gd name="connsiteX252" fmla="*/ 1028287 w 6218114"/>
              <a:gd name="connsiteY252" fmla="*/ 3811712 h 5619964"/>
              <a:gd name="connsiteX253" fmla="*/ 997465 w 6218114"/>
              <a:gd name="connsiteY253" fmla="*/ 3821986 h 5619964"/>
              <a:gd name="connsiteX254" fmla="*/ 976916 w 6218114"/>
              <a:gd name="connsiteY254" fmla="*/ 3842534 h 5619964"/>
              <a:gd name="connsiteX255" fmla="*/ 925545 w 6218114"/>
              <a:gd name="connsiteY255" fmla="*/ 3791164 h 5619964"/>
              <a:gd name="connsiteX256" fmla="*/ 894723 w 6218114"/>
              <a:gd name="connsiteY256" fmla="*/ 3780889 h 5619964"/>
              <a:gd name="connsiteX257" fmla="*/ 863900 w 6218114"/>
              <a:gd name="connsiteY257" fmla="*/ 3760341 h 5619964"/>
              <a:gd name="connsiteX258" fmla="*/ 802256 w 6218114"/>
              <a:gd name="connsiteY258" fmla="*/ 3750067 h 5619964"/>
              <a:gd name="connsiteX259" fmla="*/ 781707 w 6218114"/>
              <a:gd name="connsiteY259" fmla="*/ 3729519 h 5619964"/>
              <a:gd name="connsiteX260" fmla="*/ 802256 w 6218114"/>
              <a:gd name="connsiteY260" fmla="*/ 3708970 h 5619964"/>
              <a:gd name="connsiteX261" fmla="*/ 853626 w 6218114"/>
              <a:gd name="connsiteY261" fmla="*/ 3606229 h 5619964"/>
              <a:gd name="connsiteX262" fmla="*/ 915271 w 6218114"/>
              <a:gd name="connsiteY262" fmla="*/ 3595955 h 5619964"/>
              <a:gd name="connsiteX263" fmla="*/ 956368 w 6218114"/>
              <a:gd name="connsiteY263" fmla="*/ 3575406 h 5619964"/>
              <a:gd name="connsiteX264" fmla="*/ 966642 w 6218114"/>
              <a:gd name="connsiteY264" fmla="*/ 3544584 h 5619964"/>
              <a:gd name="connsiteX265" fmla="*/ 997465 w 6218114"/>
              <a:gd name="connsiteY265" fmla="*/ 3524036 h 5619964"/>
              <a:gd name="connsiteX266" fmla="*/ 1007739 w 6218114"/>
              <a:gd name="connsiteY266" fmla="*/ 3493213 h 5619964"/>
              <a:gd name="connsiteX267" fmla="*/ 1038561 w 6218114"/>
              <a:gd name="connsiteY267" fmla="*/ 3482939 h 5619964"/>
              <a:gd name="connsiteX268" fmla="*/ 1079658 w 6218114"/>
              <a:gd name="connsiteY268" fmla="*/ 3462391 h 5619964"/>
              <a:gd name="connsiteX269" fmla="*/ 1079658 w 6218114"/>
              <a:gd name="connsiteY269" fmla="*/ 3349375 h 5619964"/>
              <a:gd name="connsiteX270" fmla="*/ 1059109 w 6218114"/>
              <a:gd name="connsiteY270" fmla="*/ 3328827 h 5619964"/>
              <a:gd name="connsiteX271" fmla="*/ 966642 w 6218114"/>
              <a:gd name="connsiteY271" fmla="*/ 3308278 h 5619964"/>
              <a:gd name="connsiteX272" fmla="*/ 925545 w 6218114"/>
              <a:gd name="connsiteY272" fmla="*/ 3298004 h 5619964"/>
              <a:gd name="connsiteX273" fmla="*/ 904997 w 6218114"/>
              <a:gd name="connsiteY273" fmla="*/ 3113069 h 5619964"/>
              <a:gd name="connsiteX274" fmla="*/ 946094 w 6218114"/>
              <a:gd name="connsiteY274" fmla="*/ 3041150 h 5619964"/>
              <a:gd name="connsiteX275" fmla="*/ 976916 w 6218114"/>
              <a:gd name="connsiteY275" fmla="*/ 3010328 h 5619964"/>
              <a:gd name="connsiteX276" fmla="*/ 946094 w 6218114"/>
              <a:gd name="connsiteY276" fmla="*/ 3000053 h 5619964"/>
              <a:gd name="connsiteX277" fmla="*/ 915271 w 6218114"/>
              <a:gd name="connsiteY277" fmla="*/ 2979505 h 5619964"/>
              <a:gd name="connsiteX278" fmla="*/ 904997 w 6218114"/>
              <a:gd name="connsiteY278" fmla="*/ 2917860 h 5619964"/>
              <a:gd name="connsiteX279" fmla="*/ 894723 w 6218114"/>
              <a:gd name="connsiteY279" fmla="*/ 2887038 h 5619964"/>
              <a:gd name="connsiteX280" fmla="*/ 904997 w 6218114"/>
              <a:gd name="connsiteY280" fmla="*/ 2835667 h 5619964"/>
              <a:gd name="connsiteX281" fmla="*/ 956368 w 6218114"/>
              <a:gd name="connsiteY281" fmla="*/ 2774022 h 5619964"/>
              <a:gd name="connsiteX282" fmla="*/ 966642 w 6218114"/>
              <a:gd name="connsiteY282" fmla="*/ 2743200 h 5619964"/>
              <a:gd name="connsiteX283" fmla="*/ 874175 w 6218114"/>
              <a:gd name="connsiteY283" fmla="*/ 2712377 h 5619964"/>
              <a:gd name="connsiteX284" fmla="*/ 863900 w 6218114"/>
              <a:gd name="connsiteY284" fmla="*/ 2650732 h 5619964"/>
              <a:gd name="connsiteX285" fmla="*/ 833078 w 6218114"/>
              <a:gd name="connsiteY285" fmla="*/ 2640458 h 5619964"/>
              <a:gd name="connsiteX286" fmla="*/ 781707 w 6218114"/>
              <a:gd name="connsiteY286" fmla="*/ 2661006 h 5619964"/>
              <a:gd name="connsiteX287" fmla="*/ 730336 w 6218114"/>
              <a:gd name="connsiteY287" fmla="*/ 2671280 h 5619964"/>
              <a:gd name="connsiteX288" fmla="*/ 699514 w 6218114"/>
              <a:gd name="connsiteY288" fmla="*/ 2599361 h 5619964"/>
              <a:gd name="connsiteX289" fmla="*/ 709788 w 6218114"/>
              <a:gd name="connsiteY289" fmla="*/ 2527442 h 5619964"/>
              <a:gd name="connsiteX290" fmla="*/ 720062 w 6218114"/>
              <a:gd name="connsiteY290" fmla="*/ 2496620 h 5619964"/>
              <a:gd name="connsiteX291" fmla="*/ 750885 w 6218114"/>
              <a:gd name="connsiteY291" fmla="*/ 2486346 h 5619964"/>
              <a:gd name="connsiteX292" fmla="*/ 730336 w 6218114"/>
              <a:gd name="connsiteY292" fmla="*/ 2352782 h 5619964"/>
              <a:gd name="connsiteX293" fmla="*/ 699514 w 6218114"/>
              <a:gd name="connsiteY293" fmla="*/ 2280862 h 5619964"/>
              <a:gd name="connsiteX294" fmla="*/ 689240 w 6218114"/>
              <a:gd name="connsiteY294" fmla="*/ 2250040 h 5619964"/>
              <a:gd name="connsiteX295" fmla="*/ 668691 w 6218114"/>
              <a:gd name="connsiteY295" fmla="*/ 2270588 h 5619964"/>
              <a:gd name="connsiteX296" fmla="*/ 596772 w 6218114"/>
              <a:gd name="connsiteY296" fmla="*/ 2239766 h 5619964"/>
              <a:gd name="connsiteX297" fmla="*/ 524853 w 6218114"/>
              <a:gd name="connsiteY297" fmla="*/ 2167847 h 5619964"/>
              <a:gd name="connsiteX298" fmla="*/ 514579 w 6218114"/>
              <a:gd name="connsiteY298" fmla="*/ 2137024 h 5619964"/>
              <a:gd name="connsiteX299" fmla="*/ 504305 w 6218114"/>
              <a:gd name="connsiteY299" fmla="*/ 2034283 h 5619964"/>
              <a:gd name="connsiteX300" fmla="*/ 499422 w 6218114"/>
              <a:gd name="connsiteY300" fmla="*/ 1956396 h 5619964"/>
              <a:gd name="connsiteX301" fmla="*/ 400208 w 6218114"/>
              <a:gd name="connsiteY301" fmla="*/ 2031198 h 5619964"/>
              <a:gd name="connsiteX302" fmla="*/ 340427 w 6218114"/>
              <a:gd name="connsiteY302" fmla="*/ 1972570 h 5619964"/>
              <a:gd name="connsiteX303" fmla="*/ 296957 w 6218114"/>
              <a:gd name="connsiteY303" fmla="*/ 1952597 h 5619964"/>
              <a:gd name="connsiteX304" fmla="*/ 185942 w 6218114"/>
              <a:gd name="connsiteY304" fmla="*/ 1893462 h 5619964"/>
              <a:gd name="connsiteX305" fmla="*/ 252334 w 6218114"/>
              <a:gd name="connsiteY305" fmla="*/ 1882613 h 5619964"/>
              <a:gd name="connsiteX306" fmla="*/ 216629 w 6218114"/>
              <a:gd name="connsiteY306" fmla="*/ 1839074 h 5619964"/>
              <a:gd name="connsiteX307" fmla="*/ 153831 w 6218114"/>
              <a:gd name="connsiteY307" fmla="*/ 1834767 h 5619964"/>
              <a:gd name="connsiteX308" fmla="*/ 127247 w 6218114"/>
              <a:gd name="connsiteY308" fmla="*/ 1791230 h 5619964"/>
              <a:gd name="connsiteX309" fmla="*/ 180922 w 6218114"/>
              <a:gd name="connsiteY309" fmla="*/ 1651765 h 5619964"/>
              <a:gd name="connsiteX310" fmla="*/ 103613 w 6218114"/>
              <a:gd name="connsiteY310" fmla="*/ 1664413 h 5619964"/>
              <a:gd name="connsiteX311" fmla="*/ 62516 w 6218114"/>
              <a:gd name="connsiteY311" fmla="*/ 1633591 h 5619964"/>
              <a:gd name="connsiteX312" fmla="*/ 871 w 6218114"/>
              <a:gd name="connsiteY312" fmla="*/ 1571946 h 5619964"/>
              <a:gd name="connsiteX313" fmla="*/ 11145 w 6218114"/>
              <a:gd name="connsiteY313" fmla="*/ 1664413 h 5619964"/>
              <a:gd name="connsiteX314" fmla="*/ 83065 w 6218114"/>
              <a:gd name="connsiteY314" fmla="*/ 1674687 h 5619964"/>
              <a:gd name="connsiteX315" fmla="*/ 245585 w 6218114"/>
              <a:gd name="connsiteY315" fmla="*/ 1628199 h 5619964"/>
              <a:gd name="connsiteX316" fmla="*/ 247451 w 6218114"/>
              <a:gd name="connsiteY316" fmla="*/ 1592494 h 5619964"/>
              <a:gd name="connsiteX317" fmla="*/ 257725 w 6218114"/>
              <a:gd name="connsiteY317" fmla="*/ 1561671 h 5619964"/>
              <a:gd name="connsiteX318" fmla="*/ 288548 w 6218114"/>
              <a:gd name="connsiteY318" fmla="*/ 1500027 h 5619964"/>
              <a:gd name="connsiteX319" fmla="*/ 278273 w 6218114"/>
              <a:gd name="connsiteY319" fmla="*/ 1458930 h 5619964"/>
              <a:gd name="connsiteX320" fmla="*/ 237177 w 6218114"/>
              <a:gd name="connsiteY320" fmla="*/ 1397285 h 5619964"/>
              <a:gd name="connsiteX321" fmla="*/ 360467 w 6218114"/>
              <a:gd name="connsiteY321" fmla="*/ 1387011 h 5619964"/>
              <a:gd name="connsiteX322" fmla="*/ 381015 w 6218114"/>
              <a:gd name="connsiteY322" fmla="*/ 1366462 h 5619964"/>
              <a:gd name="connsiteX323" fmla="*/ 339918 w 6218114"/>
              <a:gd name="connsiteY323" fmla="*/ 1284269 h 5619964"/>
              <a:gd name="connsiteX324" fmla="*/ 319370 w 6218114"/>
              <a:gd name="connsiteY324" fmla="*/ 1253447 h 5619964"/>
              <a:gd name="connsiteX325" fmla="*/ 350193 w 6218114"/>
              <a:gd name="connsiteY325" fmla="*/ 1243173 h 5619964"/>
              <a:gd name="connsiteX326" fmla="*/ 360467 w 6218114"/>
              <a:gd name="connsiteY326" fmla="*/ 1212350 h 5619964"/>
              <a:gd name="connsiteX327" fmla="*/ 401563 w 6218114"/>
              <a:gd name="connsiteY327" fmla="*/ 1160979 h 5619964"/>
              <a:gd name="connsiteX328" fmla="*/ 411838 w 6218114"/>
              <a:gd name="connsiteY328" fmla="*/ 1130157 h 5619964"/>
              <a:gd name="connsiteX329" fmla="*/ 442660 w 6218114"/>
              <a:gd name="connsiteY329" fmla="*/ 1109609 h 5619964"/>
              <a:gd name="connsiteX330" fmla="*/ 401563 w 6218114"/>
              <a:gd name="connsiteY330" fmla="*/ 863029 h 5619964"/>
              <a:gd name="connsiteX331" fmla="*/ 288548 w 6218114"/>
              <a:gd name="connsiteY331" fmla="*/ 852755 h 5619964"/>
              <a:gd name="connsiteX332" fmla="*/ 298822 w 6218114"/>
              <a:gd name="connsiteY332" fmla="*/ 780836 h 5619964"/>
              <a:gd name="connsiteX333" fmla="*/ 309096 w 6218114"/>
              <a:gd name="connsiteY333" fmla="*/ 750013 h 5619964"/>
              <a:gd name="connsiteX334" fmla="*/ 350193 w 6218114"/>
              <a:gd name="connsiteY334" fmla="*/ 739739 h 5619964"/>
              <a:gd name="connsiteX335" fmla="*/ 381015 w 6218114"/>
              <a:gd name="connsiteY335" fmla="*/ 729465 h 5619964"/>
              <a:gd name="connsiteX336" fmla="*/ 452934 w 6218114"/>
              <a:gd name="connsiteY336" fmla="*/ 708916 h 5619964"/>
              <a:gd name="connsiteX337" fmla="*/ 504305 w 6218114"/>
              <a:gd name="connsiteY337" fmla="*/ 647271 h 5619964"/>
              <a:gd name="connsiteX338" fmla="*/ 535127 w 6218114"/>
              <a:gd name="connsiteY338" fmla="*/ 585627 h 5619964"/>
              <a:gd name="connsiteX339" fmla="*/ 555676 w 6218114"/>
              <a:gd name="connsiteY339" fmla="*/ 565078 h 5619964"/>
              <a:gd name="connsiteX340" fmla="*/ 565950 w 6218114"/>
              <a:gd name="connsiteY340" fmla="*/ 523982 h 5619964"/>
              <a:gd name="connsiteX341" fmla="*/ 576224 w 6218114"/>
              <a:gd name="connsiteY341" fmla="*/ 462337 h 5619964"/>
              <a:gd name="connsiteX342" fmla="*/ 678966 w 6218114"/>
              <a:gd name="connsiteY342" fmla="*/ 452062 h 5619964"/>
              <a:gd name="connsiteX343" fmla="*/ 689240 w 6218114"/>
              <a:gd name="connsiteY343" fmla="*/ 421240 h 5619964"/>
              <a:gd name="connsiteX344" fmla="*/ 720062 w 6218114"/>
              <a:gd name="connsiteY344" fmla="*/ 349321 h 5619964"/>
              <a:gd name="connsiteX345" fmla="*/ 730336 w 6218114"/>
              <a:gd name="connsiteY345" fmla="*/ 287676 h 5619964"/>
              <a:gd name="connsiteX346" fmla="*/ 761159 w 6218114"/>
              <a:gd name="connsiteY346" fmla="*/ 277402 h 5619964"/>
              <a:gd name="connsiteX347" fmla="*/ 781707 w 6218114"/>
              <a:gd name="connsiteY347" fmla="*/ 256853 h 5619964"/>
              <a:gd name="connsiteX348" fmla="*/ 935820 w 6218114"/>
              <a:gd name="connsiteY348" fmla="*/ 246579 h 5619964"/>
              <a:gd name="connsiteX349" fmla="*/ 935820 w 6218114"/>
              <a:gd name="connsiteY349" fmla="*/ 349321 h 5619964"/>
              <a:gd name="connsiteX350" fmla="*/ 925545 w 6218114"/>
              <a:gd name="connsiteY350" fmla="*/ 462337 h 5619964"/>
              <a:gd name="connsiteX351" fmla="*/ 935820 w 6218114"/>
              <a:gd name="connsiteY351" fmla="*/ 554804 h 5619964"/>
              <a:gd name="connsiteX352" fmla="*/ 966642 w 6218114"/>
              <a:gd name="connsiteY352" fmla="*/ 544530 h 5619964"/>
              <a:gd name="connsiteX353" fmla="*/ 987190 w 6218114"/>
              <a:gd name="connsiteY353" fmla="*/ 513707 h 5619964"/>
              <a:gd name="connsiteX354" fmla="*/ 1028287 w 6218114"/>
              <a:gd name="connsiteY354" fmla="*/ 380143 h 5619964"/>
              <a:gd name="connsiteX355" fmla="*/ 1038561 w 6218114"/>
              <a:gd name="connsiteY355" fmla="*/ 349321 h 5619964"/>
              <a:gd name="connsiteX356" fmla="*/ 1151577 w 6218114"/>
              <a:gd name="connsiteY356" fmla="*/ 339047 h 5619964"/>
              <a:gd name="connsiteX357" fmla="*/ 1223496 w 6218114"/>
              <a:gd name="connsiteY357" fmla="*/ 318498 h 5619964"/>
              <a:gd name="connsiteX358" fmla="*/ 1264593 w 6218114"/>
              <a:gd name="connsiteY358" fmla="*/ 246579 h 5619964"/>
              <a:gd name="connsiteX359" fmla="*/ 1274867 w 6218114"/>
              <a:gd name="connsiteY359" fmla="*/ 452062 h 5619964"/>
              <a:gd name="connsiteX360" fmla="*/ 1305689 w 6218114"/>
              <a:gd name="connsiteY360" fmla="*/ 462337 h 5619964"/>
              <a:gd name="connsiteX361" fmla="*/ 1428979 w 6218114"/>
              <a:gd name="connsiteY361" fmla="*/ 441788 h 5619964"/>
              <a:gd name="connsiteX362" fmla="*/ 1439253 w 6218114"/>
              <a:gd name="connsiteY362" fmla="*/ 410966 h 5619964"/>
              <a:gd name="connsiteX363" fmla="*/ 1490624 w 6218114"/>
              <a:gd name="connsiteY363" fmla="*/ 369869 h 5619964"/>
              <a:gd name="connsiteX364" fmla="*/ 1511172 w 6218114"/>
              <a:gd name="connsiteY364" fmla="*/ 339047 h 5619964"/>
              <a:gd name="connsiteX365" fmla="*/ 1583091 w 6218114"/>
              <a:gd name="connsiteY365" fmla="*/ 339047 h 5619964"/>
              <a:gd name="connsiteX366" fmla="*/ 1603640 w 6218114"/>
              <a:gd name="connsiteY366" fmla="*/ 359595 h 5619964"/>
              <a:gd name="connsiteX367" fmla="*/ 1613914 w 6218114"/>
              <a:gd name="connsiteY367" fmla="*/ 390418 h 5619964"/>
              <a:gd name="connsiteX368" fmla="*/ 1665285 w 6218114"/>
              <a:gd name="connsiteY368" fmla="*/ 441788 h 5619964"/>
              <a:gd name="connsiteX369" fmla="*/ 1675559 w 6218114"/>
              <a:gd name="connsiteY369" fmla="*/ 472611 h 5619964"/>
              <a:gd name="connsiteX370" fmla="*/ 1706381 w 6218114"/>
              <a:gd name="connsiteY370" fmla="*/ 482885 h 5619964"/>
              <a:gd name="connsiteX371" fmla="*/ 1788575 w 6218114"/>
              <a:gd name="connsiteY371" fmla="*/ 493159 h 5619964"/>
              <a:gd name="connsiteX372" fmla="*/ 1850220 w 6218114"/>
              <a:gd name="connsiteY372" fmla="*/ 482885 h 5619964"/>
              <a:gd name="connsiteX373" fmla="*/ 1881042 w 6218114"/>
              <a:gd name="connsiteY373" fmla="*/ 421240 h 5619964"/>
              <a:gd name="connsiteX374" fmla="*/ 1901590 w 6218114"/>
              <a:gd name="connsiteY374" fmla="*/ 369869 h 5619964"/>
              <a:gd name="connsiteX375" fmla="*/ 1911865 w 6218114"/>
              <a:gd name="connsiteY375" fmla="*/ 339047 h 5619964"/>
              <a:gd name="connsiteX376" fmla="*/ 1932413 w 6218114"/>
              <a:gd name="connsiteY376" fmla="*/ 308224 h 5619964"/>
              <a:gd name="connsiteX377" fmla="*/ 1942687 w 6218114"/>
              <a:gd name="connsiteY377" fmla="*/ 215757 h 5619964"/>
              <a:gd name="connsiteX378" fmla="*/ 1963235 w 6218114"/>
              <a:gd name="connsiteY378" fmla="*/ 0 h 5619964"/>
              <a:gd name="connsiteX379" fmla="*/ 2199541 w 6218114"/>
              <a:gd name="connsiteY379" fmla="*/ 10274 h 5619964"/>
              <a:gd name="connsiteX380" fmla="*/ 2250912 w 6218114"/>
              <a:gd name="connsiteY380" fmla="*/ 20548 h 5619964"/>
              <a:gd name="connsiteX381" fmla="*/ 2363927 w 6218114"/>
              <a:gd name="connsiteY381" fmla="*/ 30822 h 5619964"/>
              <a:gd name="connsiteX382" fmla="*/ 2333105 w 6218114"/>
              <a:gd name="connsiteY382" fmla="*/ 51370 h 5619964"/>
              <a:gd name="connsiteX383" fmla="*/ 2302282 w 6218114"/>
              <a:gd name="connsiteY383" fmla="*/ 61645 h 5619964"/>
              <a:gd name="connsiteX384" fmla="*/ 2281734 w 6218114"/>
              <a:gd name="connsiteY384" fmla="*/ 143838 h 5619964"/>
              <a:gd name="connsiteX385" fmla="*/ 2271460 w 6218114"/>
              <a:gd name="connsiteY385" fmla="*/ 174660 h 5619964"/>
              <a:gd name="connsiteX386" fmla="*/ 2281734 w 6218114"/>
              <a:gd name="connsiteY386" fmla="*/ 267128 h 5619964"/>
              <a:gd name="connsiteX387" fmla="*/ 2384476 w 6218114"/>
              <a:gd name="connsiteY387" fmla="*/ 256853 h 5619964"/>
              <a:gd name="connsiteX388" fmla="*/ 2446121 w 6218114"/>
              <a:gd name="connsiteY388" fmla="*/ 236305 h 5619964"/>
              <a:gd name="connsiteX389" fmla="*/ 2518040 w 6218114"/>
              <a:gd name="connsiteY389" fmla="*/ 226031 h 5619964"/>
              <a:gd name="connsiteX390" fmla="*/ 2548862 w 6218114"/>
              <a:gd name="connsiteY390" fmla="*/ 215757 h 5619964"/>
              <a:gd name="connsiteX391" fmla="*/ 2559136 w 6218114"/>
              <a:gd name="connsiteY391" fmla="*/ 184934 h 5619964"/>
              <a:gd name="connsiteX392" fmla="*/ 2579685 w 6218114"/>
              <a:gd name="connsiteY392" fmla="*/ 143838 h 5619964"/>
              <a:gd name="connsiteX393" fmla="*/ 2600233 w 6218114"/>
              <a:gd name="connsiteY393" fmla="*/ 113015 h 5619964"/>
              <a:gd name="connsiteX394" fmla="*/ 2713249 w 6218114"/>
              <a:gd name="connsiteY394" fmla="*/ 102741 h 5619964"/>
              <a:gd name="connsiteX395" fmla="*/ 2733797 w 6218114"/>
              <a:gd name="connsiteY395" fmla="*/ 164386 h 5619964"/>
              <a:gd name="connsiteX396" fmla="*/ 2744071 w 6218114"/>
              <a:gd name="connsiteY396" fmla="*/ 195209 h 5619964"/>
              <a:gd name="connsiteX397" fmla="*/ 3062570 w 6218114"/>
              <a:gd name="connsiteY397" fmla="*/ 184934 h 5619964"/>
              <a:gd name="connsiteX398" fmla="*/ 3093393 w 6218114"/>
              <a:gd name="connsiteY398" fmla="*/ 174660 h 5619964"/>
              <a:gd name="connsiteX399" fmla="*/ 3155038 w 6218114"/>
              <a:gd name="connsiteY399" fmla="*/ 184934 h 5619964"/>
              <a:gd name="connsiteX400" fmla="*/ 3237231 w 6218114"/>
              <a:gd name="connsiteY400" fmla="*/ 195209 h 5619964"/>
              <a:gd name="connsiteX401" fmla="*/ 3411891 w 6218114"/>
              <a:gd name="connsiteY401" fmla="*/ 226031 h 5619964"/>
              <a:gd name="connsiteX402" fmla="*/ 3452988 w 6218114"/>
              <a:gd name="connsiteY402" fmla="*/ 236305 h 5619964"/>
              <a:gd name="connsiteX403" fmla="*/ 3514633 w 6218114"/>
              <a:gd name="connsiteY403" fmla="*/ 267128 h 5619964"/>
              <a:gd name="connsiteX404" fmla="*/ 3586552 w 6218114"/>
              <a:gd name="connsiteY404" fmla="*/ 297950 h 5619964"/>
              <a:gd name="connsiteX405" fmla="*/ 3617375 w 6218114"/>
              <a:gd name="connsiteY405" fmla="*/ 318498 h 5619964"/>
              <a:gd name="connsiteX406" fmla="*/ 3637923 w 6218114"/>
              <a:gd name="connsiteY406" fmla="*/ 339047 h 5619964"/>
              <a:gd name="connsiteX407" fmla="*/ 3596826 w 6218114"/>
              <a:gd name="connsiteY407" fmla="*/ 308224 h 5619964"/>
              <a:gd name="connsiteX0" fmla="*/ 3605958 w 6227246"/>
              <a:gd name="connsiteY0" fmla="*/ 308224 h 5619964"/>
              <a:gd name="connsiteX1" fmla="*/ 3729248 w 6227246"/>
              <a:gd name="connsiteY1" fmla="*/ 297950 h 5619964"/>
              <a:gd name="connsiteX2" fmla="*/ 3739522 w 6227246"/>
              <a:gd name="connsiteY2" fmla="*/ 267128 h 5619964"/>
              <a:gd name="connsiteX3" fmla="*/ 3770345 w 6227246"/>
              <a:gd name="connsiteY3" fmla="*/ 256853 h 5619964"/>
              <a:gd name="connsiteX4" fmla="*/ 3811441 w 6227246"/>
              <a:gd name="connsiteY4" fmla="*/ 246579 h 5619964"/>
              <a:gd name="connsiteX5" fmla="*/ 3842264 w 6227246"/>
              <a:gd name="connsiteY5" fmla="*/ 236305 h 5619964"/>
              <a:gd name="connsiteX6" fmla="*/ 4006650 w 6227246"/>
              <a:gd name="connsiteY6" fmla="*/ 226031 h 5619964"/>
              <a:gd name="connsiteX7" fmla="*/ 4561455 w 6227246"/>
              <a:gd name="connsiteY7" fmla="*/ 236305 h 5619964"/>
              <a:gd name="connsiteX8" fmla="*/ 4592277 w 6227246"/>
              <a:gd name="connsiteY8" fmla="*/ 349321 h 5619964"/>
              <a:gd name="connsiteX9" fmla="*/ 4602552 w 6227246"/>
              <a:gd name="connsiteY9" fmla="*/ 390418 h 5619964"/>
              <a:gd name="connsiteX10" fmla="*/ 4623100 w 6227246"/>
              <a:gd name="connsiteY10" fmla="*/ 503433 h 5619964"/>
              <a:gd name="connsiteX11" fmla="*/ 4643648 w 6227246"/>
              <a:gd name="connsiteY11" fmla="*/ 523982 h 5619964"/>
              <a:gd name="connsiteX12" fmla="*/ 4674471 w 6227246"/>
              <a:gd name="connsiteY12" fmla="*/ 513707 h 5619964"/>
              <a:gd name="connsiteX13" fmla="*/ 4756664 w 6227246"/>
              <a:gd name="connsiteY13" fmla="*/ 534256 h 5619964"/>
              <a:gd name="connsiteX14" fmla="*/ 4787486 w 6227246"/>
              <a:gd name="connsiteY14" fmla="*/ 554804 h 5619964"/>
              <a:gd name="connsiteX15" fmla="*/ 4818309 w 6227246"/>
              <a:gd name="connsiteY15" fmla="*/ 544530 h 5619964"/>
              <a:gd name="connsiteX16" fmla="*/ 4838857 w 6227246"/>
              <a:gd name="connsiteY16" fmla="*/ 575352 h 5619964"/>
              <a:gd name="connsiteX17" fmla="*/ 4859405 w 6227246"/>
              <a:gd name="connsiteY17" fmla="*/ 595901 h 5619964"/>
              <a:gd name="connsiteX18" fmla="*/ 4828583 w 6227246"/>
              <a:gd name="connsiteY18" fmla="*/ 657546 h 5619964"/>
              <a:gd name="connsiteX19" fmla="*/ 4818309 w 6227246"/>
              <a:gd name="connsiteY19" fmla="*/ 688368 h 5619964"/>
              <a:gd name="connsiteX20" fmla="*/ 4756664 w 6227246"/>
              <a:gd name="connsiteY20" fmla="*/ 708916 h 5619964"/>
              <a:gd name="connsiteX21" fmla="*/ 4725841 w 6227246"/>
              <a:gd name="connsiteY21" fmla="*/ 832206 h 5619964"/>
              <a:gd name="connsiteX22" fmla="*/ 4746390 w 6227246"/>
              <a:gd name="connsiteY22" fmla="*/ 852755 h 5619964"/>
              <a:gd name="connsiteX23" fmla="*/ 4808035 w 6227246"/>
              <a:gd name="connsiteY23" fmla="*/ 873303 h 5619964"/>
              <a:gd name="connsiteX24" fmla="*/ 4962147 w 6227246"/>
              <a:gd name="connsiteY24" fmla="*/ 914400 h 5619964"/>
              <a:gd name="connsiteX25" fmla="*/ 4982695 w 6227246"/>
              <a:gd name="connsiteY25" fmla="*/ 976045 h 5619964"/>
              <a:gd name="connsiteX26" fmla="*/ 5013518 w 6227246"/>
              <a:gd name="connsiteY26" fmla="*/ 986319 h 5619964"/>
              <a:gd name="connsiteX27" fmla="*/ 5034066 w 6227246"/>
              <a:gd name="connsiteY27" fmla="*/ 965770 h 5619964"/>
              <a:gd name="connsiteX28" fmla="*/ 5044340 w 6227246"/>
              <a:gd name="connsiteY28" fmla="*/ 934948 h 5619964"/>
              <a:gd name="connsiteX29" fmla="*/ 5105985 w 6227246"/>
              <a:gd name="connsiteY29" fmla="*/ 914400 h 5619964"/>
              <a:gd name="connsiteX30" fmla="*/ 5136808 w 6227246"/>
              <a:gd name="connsiteY30" fmla="*/ 904125 h 5619964"/>
              <a:gd name="connsiteX31" fmla="*/ 5157356 w 6227246"/>
              <a:gd name="connsiteY31" fmla="*/ 934948 h 5619964"/>
              <a:gd name="connsiteX32" fmla="*/ 5188179 w 6227246"/>
              <a:gd name="connsiteY32" fmla="*/ 986319 h 5619964"/>
              <a:gd name="connsiteX33" fmla="*/ 5249823 w 6227246"/>
              <a:gd name="connsiteY33" fmla="*/ 1027415 h 5619964"/>
              <a:gd name="connsiteX34" fmla="*/ 5239549 w 6227246"/>
              <a:gd name="connsiteY34" fmla="*/ 1109609 h 5619964"/>
              <a:gd name="connsiteX35" fmla="*/ 5219001 w 6227246"/>
              <a:gd name="connsiteY35" fmla="*/ 1140431 h 5619964"/>
              <a:gd name="connsiteX36" fmla="*/ 5239549 w 6227246"/>
              <a:gd name="connsiteY36" fmla="*/ 1171253 h 5619964"/>
              <a:gd name="connsiteX37" fmla="*/ 5290920 w 6227246"/>
              <a:gd name="connsiteY37" fmla="*/ 1202076 h 5619964"/>
              <a:gd name="connsiteX38" fmla="*/ 5321743 w 6227246"/>
              <a:gd name="connsiteY38" fmla="*/ 1191802 h 5619964"/>
              <a:gd name="connsiteX39" fmla="*/ 5332017 w 6227246"/>
              <a:gd name="connsiteY39" fmla="*/ 1160979 h 5619964"/>
              <a:gd name="connsiteX40" fmla="*/ 5403936 w 6227246"/>
              <a:gd name="connsiteY40" fmla="*/ 1171253 h 5619964"/>
              <a:gd name="connsiteX41" fmla="*/ 5424484 w 6227246"/>
              <a:gd name="connsiteY41" fmla="*/ 1191802 h 5619964"/>
              <a:gd name="connsiteX42" fmla="*/ 5527226 w 6227246"/>
              <a:gd name="connsiteY42" fmla="*/ 1222624 h 5619964"/>
              <a:gd name="connsiteX43" fmla="*/ 5558048 w 6227246"/>
              <a:gd name="connsiteY43" fmla="*/ 1243173 h 5619964"/>
              <a:gd name="connsiteX44" fmla="*/ 5578597 w 6227246"/>
              <a:gd name="connsiteY44" fmla="*/ 1315092 h 5619964"/>
              <a:gd name="connsiteX45" fmla="*/ 5609419 w 6227246"/>
              <a:gd name="connsiteY45" fmla="*/ 1376737 h 5619964"/>
              <a:gd name="connsiteX46" fmla="*/ 5619693 w 6227246"/>
              <a:gd name="connsiteY46" fmla="*/ 1469204 h 5619964"/>
              <a:gd name="connsiteX47" fmla="*/ 5650516 w 6227246"/>
              <a:gd name="connsiteY47" fmla="*/ 1479478 h 5619964"/>
              <a:gd name="connsiteX48" fmla="*/ 5671064 w 6227246"/>
              <a:gd name="connsiteY48" fmla="*/ 1500027 h 5619964"/>
              <a:gd name="connsiteX49" fmla="*/ 5701886 w 6227246"/>
              <a:gd name="connsiteY49" fmla="*/ 1520575 h 5619964"/>
              <a:gd name="connsiteX50" fmla="*/ 5732709 w 6227246"/>
              <a:gd name="connsiteY50" fmla="*/ 1571946 h 5619964"/>
              <a:gd name="connsiteX51" fmla="*/ 5742983 w 6227246"/>
              <a:gd name="connsiteY51" fmla="*/ 1602768 h 5619964"/>
              <a:gd name="connsiteX52" fmla="*/ 5794354 w 6227246"/>
              <a:gd name="connsiteY52" fmla="*/ 1654139 h 5619964"/>
              <a:gd name="connsiteX53" fmla="*/ 5814902 w 6227246"/>
              <a:gd name="connsiteY53" fmla="*/ 1684961 h 5619964"/>
              <a:gd name="connsiteX54" fmla="*/ 5835450 w 6227246"/>
              <a:gd name="connsiteY54" fmla="*/ 1808251 h 5619964"/>
              <a:gd name="connsiteX55" fmla="*/ 5845725 w 6227246"/>
              <a:gd name="connsiteY55" fmla="*/ 1839074 h 5619964"/>
              <a:gd name="connsiteX56" fmla="*/ 5886821 w 6227246"/>
              <a:gd name="connsiteY56" fmla="*/ 2054831 h 5619964"/>
              <a:gd name="connsiteX57" fmla="*/ 5917644 w 6227246"/>
              <a:gd name="connsiteY57" fmla="*/ 2075379 h 5619964"/>
              <a:gd name="connsiteX58" fmla="*/ 5958740 w 6227246"/>
              <a:gd name="connsiteY58" fmla="*/ 2157573 h 5619964"/>
              <a:gd name="connsiteX59" fmla="*/ 5969014 w 6227246"/>
              <a:gd name="connsiteY59" fmla="*/ 2188395 h 5619964"/>
              <a:gd name="connsiteX60" fmla="*/ 5948466 w 6227246"/>
              <a:gd name="connsiteY60" fmla="*/ 2363056 h 5619964"/>
              <a:gd name="connsiteX61" fmla="*/ 5948466 w 6227246"/>
              <a:gd name="connsiteY61" fmla="*/ 2465797 h 5619964"/>
              <a:gd name="connsiteX62" fmla="*/ 5938192 w 6227246"/>
              <a:gd name="connsiteY62" fmla="*/ 2722651 h 5619964"/>
              <a:gd name="connsiteX63" fmla="*/ 5948466 w 6227246"/>
              <a:gd name="connsiteY63" fmla="*/ 2835667 h 5619964"/>
              <a:gd name="connsiteX64" fmla="*/ 5958740 w 6227246"/>
              <a:gd name="connsiteY64" fmla="*/ 2866489 h 5619964"/>
              <a:gd name="connsiteX65" fmla="*/ 5989563 w 6227246"/>
              <a:gd name="connsiteY65" fmla="*/ 2876764 h 5619964"/>
              <a:gd name="connsiteX66" fmla="*/ 6010111 w 6227246"/>
              <a:gd name="connsiteY66" fmla="*/ 2907586 h 5619964"/>
              <a:gd name="connsiteX67" fmla="*/ 6051208 w 6227246"/>
              <a:gd name="connsiteY67" fmla="*/ 2989779 h 5619964"/>
              <a:gd name="connsiteX68" fmla="*/ 6112853 w 6227246"/>
              <a:gd name="connsiteY68" fmla="*/ 3010328 h 5619964"/>
              <a:gd name="connsiteX69" fmla="*/ 6143675 w 6227246"/>
              <a:gd name="connsiteY69" fmla="*/ 3020602 h 5619964"/>
              <a:gd name="connsiteX70" fmla="*/ 6174498 w 6227246"/>
              <a:gd name="connsiteY70" fmla="*/ 3369923 h 5619964"/>
              <a:gd name="connsiteX71" fmla="*/ 6205320 w 6227246"/>
              <a:gd name="connsiteY71" fmla="*/ 3400746 h 5619964"/>
              <a:gd name="connsiteX72" fmla="*/ 6225868 w 6227246"/>
              <a:gd name="connsiteY72" fmla="*/ 3462391 h 5619964"/>
              <a:gd name="connsiteX73" fmla="*/ 6205320 w 6227246"/>
              <a:gd name="connsiteY73" fmla="*/ 3524036 h 5619964"/>
              <a:gd name="connsiteX74" fmla="*/ 6174498 w 6227246"/>
              <a:gd name="connsiteY74" fmla="*/ 3544584 h 5619964"/>
              <a:gd name="connsiteX75" fmla="*/ 6133401 w 6227246"/>
              <a:gd name="connsiteY75" fmla="*/ 3554858 h 5619964"/>
              <a:gd name="connsiteX76" fmla="*/ 6051208 w 6227246"/>
              <a:gd name="connsiteY76" fmla="*/ 3575406 h 5619964"/>
              <a:gd name="connsiteX77" fmla="*/ 6020385 w 6227246"/>
              <a:gd name="connsiteY77" fmla="*/ 3667874 h 5619964"/>
              <a:gd name="connsiteX78" fmla="*/ 5989563 w 6227246"/>
              <a:gd name="connsiteY78" fmla="*/ 3678148 h 5619964"/>
              <a:gd name="connsiteX79" fmla="*/ 5948466 w 6227246"/>
              <a:gd name="connsiteY79" fmla="*/ 3688422 h 5619964"/>
              <a:gd name="connsiteX80" fmla="*/ 5938192 w 6227246"/>
              <a:gd name="connsiteY80" fmla="*/ 3719245 h 5619964"/>
              <a:gd name="connsiteX81" fmla="*/ 5876547 w 6227246"/>
              <a:gd name="connsiteY81" fmla="*/ 3739793 h 5619964"/>
              <a:gd name="connsiteX82" fmla="*/ 5897095 w 6227246"/>
              <a:gd name="connsiteY82" fmla="*/ 3801438 h 5619964"/>
              <a:gd name="connsiteX83" fmla="*/ 5907370 w 6227246"/>
              <a:gd name="connsiteY83" fmla="*/ 3863083 h 5619964"/>
              <a:gd name="connsiteX84" fmla="*/ 5927918 w 6227246"/>
              <a:gd name="connsiteY84" fmla="*/ 3893905 h 5619964"/>
              <a:gd name="connsiteX85" fmla="*/ 5938192 w 6227246"/>
              <a:gd name="connsiteY85" fmla="*/ 3924728 h 5619964"/>
              <a:gd name="connsiteX86" fmla="*/ 5886821 w 6227246"/>
              <a:gd name="connsiteY86" fmla="*/ 3965824 h 5619964"/>
              <a:gd name="connsiteX87" fmla="*/ 5845725 w 6227246"/>
              <a:gd name="connsiteY87" fmla="*/ 4037743 h 5619964"/>
              <a:gd name="connsiteX88" fmla="*/ 5804628 w 6227246"/>
              <a:gd name="connsiteY88" fmla="*/ 4048018 h 5619964"/>
              <a:gd name="connsiteX89" fmla="*/ 5732709 w 6227246"/>
              <a:gd name="connsiteY89" fmla="*/ 4058292 h 5619964"/>
              <a:gd name="connsiteX90" fmla="*/ 5691612 w 6227246"/>
              <a:gd name="connsiteY90" fmla="*/ 4109662 h 5619964"/>
              <a:gd name="connsiteX91" fmla="*/ 5660790 w 6227246"/>
              <a:gd name="connsiteY91" fmla="*/ 4099388 h 5619964"/>
              <a:gd name="connsiteX92" fmla="*/ 5650516 w 6227246"/>
              <a:gd name="connsiteY92" fmla="*/ 4222678 h 5619964"/>
              <a:gd name="connsiteX93" fmla="*/ 5629967 w 6227246"/>
              <a:gd name="connsiteY93" fmla="*/ 4243227 h 5619964"/>
              <a:gd name="connsiteX94" fmla="*/ 5599145 w 6227246"/>
              <a:gd name="connsiteY94" fmla="*/ 4232952 h 5619964"/>
              <a:gd name="connsiteX95" fmla="*/ 5578597 w 6227246"/>
              <a:gd name="connsiteY95" fmla="*/ 4202130 h 5619964"/>
              <a:gd name="connsiteX96" fmla="*/ 5547774 w 6227246"/>
              <a:gd name="connsiteY96" fmla="*/ 4212404 h 5619964"/>
              <a:gd name="connsiteX97" fmla="*/ 5465581 w 6227246"/>
              <a:gd name="connsiteY97" fmla="*/ 4222678 h 5619964"/>
              <a:gd name="connsiteX98" fmla="*/ 5434758 w 6227246"/>
              <a:gd name="connsiteY98" fmla="*/ 4232952 h 5619964"/>
              <a:gd name="connsiteX99" fmla="*/ 5414210 w 6227246"/>
              <a:gd name="connsiteY99" fmla="*/ 4294597 h 5619964"/>
              <a:gd name="connsiteX100" fmla="*/ 5414210 w 6227246"/>
              <a:gd name="connsiteY100" fmla="*/ 4407613 h 5619964"/>
              <a:gd name="connsiteX101" fmla="*/ 5383388 w 6227246"/>
              <a:gd name="connsiteY101" fmla="*/ 4387065 h 5619964"/>
              <a:gd name="connsiteX102" fmla="*/ 5352565 w 6227246"/>
              <a:gd name="connsiteY102" fmla="*/ 4397339 h 5619964"/>
              <a:gd name="connsiteX103" fmla="*/ 5342291 w 6227246"/>
              <a:gd name="connsiteY103" fmla="*/ 4428161 h 5619964"/>
              <a:gd name="connsiteX104" fmla="*/ 5321743 w 6227246"/>
              <a:gd name="connsiteY104" fmla="*/ 4458984 h 5619964"/>
              <a:gd name="connsiteX105" fmla="*/ 5270372 w 6227246"/>
              <a:gd name="connsiteY105" fmla="*/ 4500080 h 5619964"/>
              <a:gd name="connsiteX106" fmla="*/ 5198453 w 6227246"/>
              <a:gd name="connsiteY106" fmla="*/ 4479532 h 5619964"/>
              <a:gd name="connsiteX107" fmla="*/ 5167630 w 6227246"/>
              <a:gd name="connsiteY107" fmla="*/ 4469258 h 5619964"/>
              <a:gd name="connsiteX108" fmla="*/ 5136808 w 6227246"/>
              <a:gd name="connsiteY108" fmla="*/ 4479532 h 5619964"/>
              <a:gd name="connsiteX109" fmla="*/ 5147082 w 6227246"/>
              <a:gd name="connsiteY109" fmla="*/ 4572000 h 5619964"/>
              <a:gd name="connsiteX110" fmla="*/ 5157356 w 6227246"/>
              <a:gd name="connsiteY110" fmla="*/ 4602822 h 5619964"/>
              <a:gd name="connsiteX111" fmla="*/ 5188179 w 6227246"/>
              <a:gd name="connsiteY111" fmla="*/ 4613096 h 5619964"/>
              <a:gd name="connsiteX112" fmla="*/ 5239549 w 6227246"/>
              <a:gd name="connsiteY112" fmla="*/ 4705564 h 5619964"/>
              <a:gd name="connsiteX113" fmla="*/ 5260098 w 6227246"/>
              <a:gd name="connsiteY113" fmla="*/ 4726112 h 5619964"/>
              <a:gd name="connsiteX114" fmla="*/ 5280646 w 6227246"/>
              <a:gd name="connsiteY114" fmla="*/ 4756934 h 5619964"/>
              <a:gd name="connsiteX115" fmla="*/ 5321743 w 6227246"/>
              <a:gd name="connsiteY115" fmla="*/ 4808305 h 5619964"/>
              <a:gd name="connsiteX116" fmla="*/ 5332017 w 6227246"/>
              <a:gd name="connsiteY116" fmla="*/ 4880224 h 5619964"/>
              <a:gd name="connsiteX117" fmla="*/ 5352565 w 6227246"/>
              <a:gd name="connsiteY117" fmla="*/ 4941869 h 5619964"/>
              <a:gd name="connsiteX118" fmla="*/ 5424484 w 6227246"/>
              <a:gd name="connsiteY118" fmla="*/ 4993240 h 5619964"/>
              <a:gd name="connsiteX119" fmla="*/ 5496403 w 6227246"/>
              <a:gd name="connsiteY119" fmla="*/ 5003514 h 5619964"/>
              <a:gd name="connsiteX120" fmla="*/ 5588871 w 6227246"/>
              <a:gd name="connsiteY120" fmla="*/ 5054885 h 5619964"/>
              <a:gd name="connsiteX121" fmla="*/ 5588871 w 6227246"/>
              <a:gd name="connsiteY121" fmla="*/ 5167901 h 5619964"/>
              <a:gd name="connsiteX122" fmla="*/ 5558048 w 6227246"/>
              <a:gd name="connsiteY122" fmla="*/ 5239820 h 5619964"/>
              <a:gd name="connsiteX123" fmla="*/ 5547774 w 6227246"/>
              <a:gd name="connsiteY123" fmla="*/ 5270642 h 5619964"/>
              <a:gd name="connsiteX124" fmla="*/ 5475855 w 6227246"/>
              <a:gd name="connsiteY124" fmla="*/ 5332287 h 5619964"/>
              <a:gd name="connsiteX125" fmla="*/ 5383388 w 6227246"/>
              <a:gd name="connsiteY125" fmla="*/ 5373384 h 5619964"/>
              <a:gd name="connsiteX126" fmla="*/ 5342291 w 6227246"/>
              <a:gd name="connsiteY126" fmla="*/ 5414480 h 5619964"/>
              <a:gd name="connsiteX127" fmla="*/ 5332017 w 6227246"/>
              <a:gd name="connsiteY127" fmla="*/ 5383658 h 5619964"/>
              <a:gd name="connsiteX128" fmla="*/ 5301194 w 6227246"/>
              <a:gd name="connsiteY128" fmla="*/ 5363110 h 5619964"/>
              <a:gd name="connsiteX129" fmla="*/ 5249823 w 6227246"/>
              <a:gd name="connsiteY129" fmla="*/ 5322013 h 5619964"/>
              <a:gd name="connsiteX130" fmla="*/ 5177904 w 6227246"/>
              <a:gd name="connsiteY130" fmla="*/ 5332287 h 5619964"/>
              <a:gd name="connsiteX131" fmla="*/ 5136808 w 6227246"/>
              <a:gd name="connsiteY131" fmla="*/ 5342561 h 5619964"/>
              <a:gd name="connsiteX132" fmla="*/ 5075163 w 6227246"/>
              <a:gd name="connsiteY132" fmla="*/ 5322013 h 5619964"/>
              <a:gd name="connsiteX133" fmla="*/ 4992970 w 6227246"/>
              <a:gd name="connsiteY133" fmla="*/ 5332287 h 5619964"/>
              <a:gd name="connsiteX134" fmla="*/ 4941599 w 6227246"/>
              <a:gd name="connsiteY134" fmla="*/ 5342561 h 5619964"/>
              <a:gd name="connsiteX135" fmla="*/ 4931325 w 6227246"/>
              <a:gd name="connsiteY135" fmla="*/ 5393932 h 5619964"/>
              <a:gd name="connsiteX136" fmla="*/ 4910776 w 6227246"/>
              <a:gd name="connsiteY136" fmla="*/ 5414480 h 5619964"/>
              <a:gd name="connsiteX137" fmla="*/ 4890228 w 6227246"/>
              <a:gd name="connsiteY137" fmla="*/ 5506948 h 5619964"/>
              <a:gd name="connsiteX138" fmla="*/ 4859405 w 6227246"/>
              <a:gd name="connsiteY138" fmla="*/ 5527496 h 5619964"/>
              <a:gd name="connsiteX139" fmla="*/ 4849131 w 6227246"/>
              <a:gd name="connsiteY139" fmla="*/ 5558319 h 5619964"/>
              <a:gd name="connsiteX140" fmla="*/ 4818309 w 6227246"/>
              <a:gd name="connsiteY140" fmla="*/ 5568593 h 5619964"/>
              <a:gd name="connsiteX141" fmla="*/ 4787486 w 6227246"/>
              <a:gd name="connsiteY141" fmla="*/ 5589141 h 5619964"/>
              <a:gd name="connsiteX142" fmla="*/ 4725841 w 6227246"/>
              <a:gd name="connsiteY142" fmla="*/ 5609689 h 5619964"/>
              <a:gd name="connsiteX143" fmla="*/ 4695019 w 6227246"/>
              <a:gd name="connsiteY143" fmla="*/ 5619964 h 5619964"/>
              <a:gd name="connsiteX144" fmla="*/ 4561455 w 6227246"/>
              <a:gd name="connsiteY144" fmla="*/ 5609689 h 5619964"/>
              <a:gd name="connsiteX145" fmla="*/ 4551181 w 6227246"/>
              <a:gd name="connsiteY145" fmla="*/ 5578867 h 5619964"/>
              <a:gd name="connsiteX146" fmla="*/ 4540907 w 6227246"/>
              <a:gd name="connsiteY146" fmla="*/ 5486400 h 5619964"/>
              <a:gd name="connsiteX147" fmla="*/ 4458713 w 6227246"/>
              <a:gd name="connsiteY147" fmla="*/ 5486400 h 5619964"/>
              <a:gd name="connsiteX148" fmla="*/ 4438165 w 6227246"/>
              <a:gd name="connsiteY148" fmla="*/ 5465851 h 5619964"/>
              <a:gd name="connsiteX149" fmla="*/ 4407343 w 6227246"/>
              <a:gd name="connsiteY149" fmla="*/ 5476125 h 5619964"/>
              <a:gd name="connsiteX150" fmla="*/ 4386794 w 6227246"/>
              <a:gd name="connsiteY150" fmla="*/ 5414480 h 5619964"/>
              <a:gd name="connsiteX151" fmla="*/ 4294327 w 6227246"/>
              <a:gd name="connsiteY151" fmla="*/ 5424755 h 5619964"/>
              <a:gd name="connsiteX152" fmla="*/ 4284053 w 6227246"/>
              <a:gd name="connsiteY152" fmla="*/ 5393932 h 5619964"/>
              <a:gd name="connsiteX153" fmla="*/ 4222408 w 6227246"/>
              <a:gd name="connsiteY153" fmla="*/ 5373384 h 5619964"/>
              <a:gd name="connsiteX154" fmla="*/ 4160763 w 6227246"/>
              <a:gd name="connsiteY154" fmla="*/ 5301465 h 5619964"/>
              <a:gd name="connsiteX155" fmla="*/ 4140214 w 6227246"/>
              <a:gd name="connsiteY155" fmla="*/ 5280916 h 5619964"/>
              <a:gd name="connsiteX156" fmla="*/ 4129940 w 6227246"/>
              <a:gd name="connsiteY156" fmla="*/ 5250094 h 5619964"/>
              <a:gd name="connsiteX157" fmla="*/ 4119666 w 6227246"/>
              <a:gd name="connsiteY157" fmla="*/ 5198723 h 5619964"/>
              <a:gd name="connsiteX158" fmla="*/ 4088844 w 6227246"/>
              <a:gd name="connsiteY158" fmla="*/ 5178175 h 5619964"/>
              <a:gd name="connsiteX159" fmla="*/ 3975828 w 6227246"/>
              <a:gd name="connsiteY159" fmla="*/ 5188449 h 5619964"/>
              <a:gd name="connsiteX160" fmla="*/ 3934731 w 6227246"/>
              <a:gd name="connsiteY160" fmla="*/ 5260368 h 5619964"/>
              <a:gd name="connsiteX161" fmla="*/ 3821716 w 6227246"/>
              <a:gd name="connsiteY161" fmla="*/ 5208997 h 5619964"/>
              <a:gd name="connsiteX162" fmla="*/ 3801167 w 6227246"/>
              <a:gd name="connsiteY162" fmla="*/ 5229546 h 5619964"/>
              <a:gd name="connsiteX163" fmla="*/ 3739522 w 6227246"/>
              <a:gd name="connsiteY163" fmla="*/ 5260368 h 5619964"/>
              <a:gd name="connsiteX164" fmla="*/ 3729248 w 6227246"/>
              <a:gd name="connsiteY164" fmla="*/ 5229546 h 5619964"/>
              <a:gd name="connsiteX165" fmla="*/ 3647055 w 6227246"/>
              <a:gd name="connsiteY165" fmla="*/ 5198723 h 5619964"/>
              <a:gd name="connsiteX166" fmla="*/ 3626507 w 6227246"/>
              <a:gd name="connsiteY166" fmla="*/ 5137078 h 5619964"/>
              <a:gd name="connsiteX167" fmla="*/ 3616232 w 6227246"/>
              <a:gd name="connsiteY167" fmla="*/ 5106256 h 5619964"/>
              <a:gd name="connsiteX168" fmla="*/ 3554588 w 6227246"/>
              <a:gd name="connsiteY168" fmla="*/ 5085707 h 5619964"/>
              <a:gd name="connsiteX169" fmla="*/ 3534039 w 6227246"/>
              <a:gd name="connsiteY169" fmla="*/ 5065159 h 5619964"/>
              <a:gd name="connsiteX170" fmla="*/ 3503217 w 6227246"/>
              <a:gd name="connsiteY170" fmla="*/ 5003514 h 5619964"/>
              <a:gd name="connsiteX171" fmla="*/ 3472394 w 6227246"/>
              <a:gd name="connsiteY171" fmla="*/ 4993240 h 5619964"/>
              <a:gd name="connsiteX172" fmla="*/ 3431298 w 6227246"/>
              <a:gd name="connsiteY172" fmla="*/ 5044611 h 5619964"/>
              <a:gd name="connsiteX173" fmla="*/ 3379927 w 6227246"/>
              <a:gd name="connsiteY173" fmla="*/ 5054885 h 5619964"/>
              <a:gd name="connsiteX174" fmla="*/ 3133347 w 6227246"/>
              <a:gd name="connsiteY174" fmla="*/ 5044611 h 5619964"/>
              <a:gd name="connsiteX175" fmla="*/ 3205266 w 6227246"/>
              <a:gd name="connsiteY175" fmla="*/ 5054885 h 5619964"/>
              <a:gd name="connsiteX176" fmla="*/ 3184718 w 6227246"/>
              <a:gd name="connsiteY176" fmla="*/ 5116530 h 5619964"/>
              <a:gd name="connsiteX177" fmla="*/ 3174444 w 6227246"/>
              <a:gd name="connsiteY177" fmla="*/ 5178175 h 5619964"/>
              <a:gd name="connsiteX178" fmla="*/ 3143621 w 6227246"/>
              <a:gd name="connsiteY178" fmla="*/ 5198723 h 5619964"/>
              <a:gd name="connsiteX179" fmla="*/ 3164170 w 6227246"/>
              <a:gd name="connsiteY179" fmla="*/ 5219271 h 5619964"/>
              <a:gd name="connsiteX180" fmla="*/ 2989509 w 6227246"/>
              <a:gd name="connsiteY180" fmla="*/ 5280916 h 5619964"/>
              <a:gd name="connsiteX181" fmla="*/ 2927864 w 6227246"/>
              <a:gd name="connsiteY181" fmla="*/ 5311739 h 5619964"/>
              <a:gd name="connsiteX182" fmla="*/ 2907316 w 6227246"/>
              <a:gd name="connsiteY182" fmla="*/ 5383658 h 5619964"/>
              <a:gd name="connsiteX183" fmla="*/ 2866219 w 6227246"/>
              <a:gd name="connsiteY183" fmla="*/ 5342561 h 5619964"/>
              <a:gd name="connsiteX184" fmla="*/ 2835397 w 6227246"/>
              <a:gd name="connsiteY184" fmla="*/ 5322013 h 5619964"/>
              <a:gd name="connsiteX185" fmla="*/ 2804574 w 6227246"/>
              <a:gd name="connsiteY185" fmla="*/ 5332287 h 5619964"/>
              <a:gd name="connsiteX186" fmla="*/ 2784026 w 6227246"/>
              <a:gd name="connsiteY186" fmla="*/ 5363110 h 5619964"/>
              <a:gd name="connsiteX187" fmla="*/ 2732655 w 6227246"/>
              <a:gd name="connsiteY187" fmla="*/ 5404206 h 5619964"/>
              <a:gd name="connsiteX188" fmla="*/ 2691558 w 6227246"/>
              <a:gd name="connsiteY188" fmla="*/ 5424755 h 5619964"/>
              <a:gd name="connsiteX189" fmla="*/ 2671010 w 6227246"/>
              <a:gd name="connsiteY189" fmla="*/ 5363110 h 5619964"/>
              <a:gd name="connsiteX190" fmla="*/ 2660736 w 6227246"/>
              <a:gd name="connsiteY190" fmla="*/ 5332287 h 5619964"/>
              <a:gd name="connsiteX191" fmla="*/ 2660736 w 6227246"/>
              <a:gd name="connsiteY191" fmla="*/ 5239820 h 5619964"/>
              <a:gd name="connsiteX192" fmla="*/ 2619639 w 6227246"/>
              <a:gd name="connsiteY192" fmla="*/ 5229546 h 5619964"/>
              <a:gd name="connsiteX193" fmla="*/ 2629913 w 6227246"/>
              <a:gd name="connsiteY193" fmla="*/ 5188449 h 5619964"/>
              <a:gd name="connsiteX194" fmla="*/ 2671010 w 6227246"/>
              <a:gd name="connsiteY194" fmla="*/ 5137078 h 5619964"/>
              <a:gd name="connsiteX195" fmla="*/ 2650462 w 6227246"/>
              <a:gd name="connsiteY195" fmla="*/ 5075433 h 5619964"/>
              <a:gd name="connsiteX196" fmla="*/ 2640188 w 6227246"/>
              <a:gd name="connsiteY196" fmla="*/ 5044611 h 5619964"/>
              <a:gd name="connsiteX197" fmla="*/ 2629913 w 6227246"/>
              <a:gd name="connsiteY197" fmla="*/ 4993240 h 5619964"/>
              <a:gd name="connsiteX198" fmla="*/ 2671010 w 6227246"/>
              <a:gd name="connsiteY198" fmla="*/ 4972692 h 5619964"/>
              <a:gd name="connsiteX199" fmla="*/ 2712107 w 6227246"/>
              <a:gd name="connsiteY199" fmla="*/ 4962418 h 5619964"/>
              <a:gd name="connsiteX200" fmla="*/ 2701832 w 6227246"/>
              <a:gd name="connsiteY200" fmla="*/ 4869950 h 5619964"/>
              <a:gd name="connsiteX201" fmla="*/ 2671010 w 6227246"/>
              <a:gd name="connsiteY201" fmla="*/ 4859676 h 5619964"/>
              <a:gd name="connsiteX202" fmla="*/ 2660736 w 6227246"/>
              <a:gd name="connsiteY202" fmla="*/ 4828853 h 5619964"/>
              <a:gd name="connsiteX203" fmla="*/ 2640188 w 6227246"/>
              <a:gd name="connsiteY203" fmla="*/ 4798031 h 5619964"/>
              <a:gd name="connsiteX204" fmla="*/ 2619639 w 6227246"/>
              <a:gd name="connsiteY204" fmla="*/ 4736386 h 5619964"/>
              <a:gd name="connsiteX205" fmla="*/ 2609365 w 6227246"/>
              <a:gd name="connsiteY205" fmla="*/ 4705564 h 5619964"/>
              <a:gd name="connsiteX206" fmla="*/ 2588817 w 6227246"/>
              <a:gd name="connsiteY206" fmla="*/ 4685015 h 5619964"/>
              <a:gd name="connsiteX207" fmla="*/ 2557994 w 6227246"/>
              <a:gd name="connsiteY207" fmla="*/ 4664467 h 5619964"/>
              <a:gd name="connsiteX208" fmla="*/ 2527172 w 6227246"/>
              <a:gd name="connsiteY208" fmla="*/ 4613096 h 5619964"/>
              <a:gd name="connsiteX209" fmla="*/ 2496349 w 6227246"/>
              <a:gd name="connsiteY209" fmla="*/ 4602822 h 5619964"/>
              <a:gd name="connsiteX210" fmla="*/ 2403882 w 6227246"/>
              <a:gd name="connsiteY210" fmla="*/ 4541177 h 5619964"/>
              <a:gd name="connsiteX211" fmla="*/ 2331963 w 6227246"/>
              <a:gd name="connsiteY211" fmla="*/ 4551451 h 5619964"/>
              <a:gd name="connsiteX212" fmla="*/ 2301140 w 6227246"/>
              <a:gd name="connsiteY212" fmla="*/ 4561725 h 5619964"/>
              <a:gd name="connsiteX213" fmla="*/ 2260044 w 6227246"/>
              <a:gd name="connsiteY213" fmla="*/ 4551451 h 5619964"/>
              <a:gd name="connsiteX214" fmla="*/ 2208673 w 6227246"/>
              <a:gd name="connsiteY214" fmla="*/ 4510355 h 5619964"/>
              <a:gd name="connsiteX215" fmla="*/ 2167576 w 6227246"/>
              <a:gd name="connsiteY215" fmla="*/ 4500080 h 5619964"/>
              <a:gd name="connsiteX216" fmla="*/ 2136754 w 6227246"/>
              <a:gd name="connsiteY216" fmla="*/ 4469258 h 5619964"/>
              <a:gd name="connsiteX217" fmla="*/ 2116205 w 6227246"/>
              <a:gd name="connsiteY217" fmla="*/ 4376791 h 5619964"/>
              <a:gd name="connsiteX218" fmla="*/ 2095657 w 6227246"/>
              <a:gd name="connsiteY218" fmla="*/ 4315146 h 5619964"/>
              <a:gd name="connsiteX219" fmla="*/ 2085383 w 6227246"/>
              <a:gd name="connsiteY219" fmla="*/ 4284323 h 5619964"/>
              <a:gd name="connsiteX220" fmla="*/ 2054561 w 6227246"/>
              <a:gd name="connsiteY220" fmla="*/ 4274049 h 5619964"/>
              <a:gd name="connsiteX221" fmla="*/ 2013464 w 6227246"/>
              <a:gd name="connsiteY221" fmla="*/ 4284323 h 5619964"/>
              <a:gd name="connsiteX222" fmla="*/ 1992916 w 6227246"/>
              <a:gd name="connsiteY222" fmla="*/ 4345968 h 5619964"/>
              <a:gd name="connsiteX223" fmla="*/ 1890174 w 6227246"/>
              <a:gd name="connsiteY223" fmla="*/ 4376791 h 5619964"/>
              <a:gd name="connsiteX224" fmla="*/ 1859352 w 6227246"/>
              <a:gd name="connsiteY224" fmla="*/ 4387065 h 5619964"/>
              <a:gd name="connsiteX225" fmla="*/ 1797707 w 6227246"/>
              <a:gd name="connsiteY225" fmla="*/ 4397339 h 5619964"/>
              <a:gd name="connsiteX226" fmla="*/ 1643594 w 6227246"/>
              <a:gd name="connsiteY226" fmla="*/ 4428161 h 5619964"/>
              <a:gd name="connsiteX227" fmla="*/ 1623046 w 6227246"/>
              <a:gd name="connsiteY227" fmla="*/ 4448710 h 5619964"/>
              <a:gd name="connsiteX228" fmla="*/ 1561401 w 6227246"/>
              <a:gd name="connsiteY228" fmla="*/ 4469258 h 5619964"/>
              <a:gd name="connsiteX229" fmla="*/ 1551127 w 6227246"/>
              <a:gd name="connsiteY229" fmla="*/ 4500080 h 5619964"/>
              <a:gd name="connsiteX230" fmla="*/ 1530579 w 6227246"/>
              <a:gd name="connsiteY230" fmla="*/ 4469258 h 5619964"/>
              <a:gd name="connsiteX231" fmla="*/ 1510030 w 6227246"/>
              <a:gd name="connsiteY231" fmla="*/ 4448710 h 5619964"/>
              <a:gd name="connsiteX232" fmla="*/ 1448385 w 6227246"/>
              <a:gd name="connsiteY232" fmla="*/ 4366516 h 5619964"/>
              <a:gd name="connsiteX233" fmla="*/ 1438111 w 6227246"/>
              <a:gd name="connsiteY233" fmla="*/ 4335694 h 5619964"/>
              <a:gd name="connsiteX234" fmla="*/ 1345644 w 6227246"/>
              <a:gd name="connsiteY234" fmla="*/ 4284323 h 5619964"/>
              <a:gd name="connsiteX235" fmla="*/ 1294273 w 6227246"/>
              <a:gd name="connsiteY235" fmla="*/ 4274049 h 5619964"/>
              <a:gd name="connsiteX236" fmla="*/ 1273725 w 6227246"/>
              <a:gd name="connsiteY236" fmla="*/ 4243227 h 5619964"/>
              <a:gd name="connsiteX237" fmla="*/ 1253176 w 6227246"/>
              <a:gd name="connsiteY237" fmla="*/ 4222678 h 5619964"/>
              <a:gd name="connsiteX238" fmla="*/ 1242902 w 6227246"/>
              <a:gd name="connsiteY238" fmla="*/ 4181582 h 5619964"/>
              <a:gd name="connsiteX239" fmla="*/ 1232628 w 6227246"/>
              <a:gd name="connsiteY239" fmla="*/ 4150759 h 5619964"/>
              <a:gd name="connsiteX240" fmla="*/ 1201805 w 6227246"/>
              <a:gd name="connsiteY240" fmla="*/ 4089114 h 5619964"/>
              <a:gd name="connsiteX241" fmla="*/ 1366192 w 6227246"/>
              <a:gd name="connsiteY241" fmla="*/ 4048018 h 5619964"/>
              <a:gd name="connsiteX242" fmla="*/ 1386740 w 6227246"/>
              <a:gd name="connsiteY242" fmla="*/ 3986373 h 5619964"/>
              <a:gd name="connsiteX243" fmla="*/ 1397014 w 6227246"/>
              <a:gd name="connsiteY243" fmla="*/ 3955550 h 5619964"/>
              <a:gd name="connsiteX244" fmla="*/ 1355918 w 6227246"/>
              <a:gd name="connsiteY244" fmla="*/ 3863083 h 5619964"/>
              <a:gd name="connsiteX245" fmla="*/ 1345644 w 6227246"/>
              <a:gd name="connsiteY245" fmla="*/ 3801438 h 5619964"/>
              <a:gd name="connsiteX246" fmla="*/ 1314821 w 6227246"/>
              <a:gd name="connsiteY246" fmla="*/ 3791164 h 5619964"/>
              <a:gd name="connsiteX247" fmla="*/ 1294273 w 6227246"/>
              <a:gd name="connsiteY247" fmla="*/ 3770615 h 5619964"/>
              <a:gd name="connsiteX248" fmla="*/ 1212080 w 6227246"/>
              <a:gd name="connsiteY248" fmla="*/ 3780889 h 5619964"/>
              <a:gd name="connsiteX249" fmla="*/ 1160709 w 6227246"/>
              <a:gd name="connsiteY249" fmla="*/ 3791164 h 5619964"/>
              <a:gd name="connsiteX250" fmla="*/ 1099064 w 6227246"/>
              <a:gd name="connsiteY250" fmla="*/ 3801438 h 5619964"/>
              <a:gd name="connsiteX251" fmla="*/ 1057967 w 6227246"/>
              <a:gd name="connsiteY251" fmla="*/ 3842534 h 5619964"/>
              <a:gd name="connsiteX252" fmla="*/ 1037419 w 6227246"/>
              <a:gd name="connsiteY252" fmla="*/ 3811712 h 5619964"/>
              <a:gd name="connsiteX253" fmla="*/ 1006597 w 6227246"/>
              <a:gd name="connsiteY253" fmla="*/ 3821986 h 5619964"/>
              <a:gd name="connsiteX254" fmla="*/ 986048 w 6227246"/>
              <a:gd name="connsiteY254" fmla="*/ 3842534 h 5619964"/>
              <a:gd name="connsiteX255" fmla="*/ 934677 w 6227246"/>
              <a:gd name="connsiteY255" fmla="*/ 3791164 h 5619964"/>
              <a:gd name="connsiteX256" fmla="*/ 903855 w 6227246"/>
              <a:gd name="connsiteY256" fmla="*/ 3780889 h 5619964"/>
              <a:gd name="connsiteX257" fmla="*/ 873032 w 6227246"/>
              <a:gd name="connsiteY257" fmla="*/ 3760341 h 5619964"/>
              <a:gd name="connsiteX258" fmla="*/ 811388 w 6227246"/>
              <a:gd name="connsiteY258" fmla="*/ 3750067 h 5619964"/>
              <a:gd name="connsiteX259" fmla="*/ 790839 w 6227246"/>
              <a:gd name="connsiteY259" fmla="*/ 3729519 h 5619964"/>
              <a:gd name="connsiteX260" fmla="*/ 811388 w 6227246"/>
              <a:gd name="connsiteY260" fmla="*/ 3708970 h 5619964"/>
              <a:gd name="connsiteX261" fmla="*/ 862758 w 6227246"/>
              <a:gd name="connsiteY261" fmla="*/ 3606229 h 5619964"/>
              <a:gd name="connsiteX262" fmla="*/ 924403 w 6227246"/>
              <a:gd name="connsiteY262" fmla="*/ 3595955 h 5619964"/>
              <a:gd name="connsiteX263" fmla="*/ 965500 w 6227246"/>
              <a:gd name="connsiteY263" fmla="*/ 3575406 h 5619964"/>
              <a:gd name="connsiteX264" fmla="*/ 975774 w 6227246"/>
              <a:gd name="connsiteY264" fmla="*/ 3544584 h 5619964"/>
              <a:gd name="connsiteX265" fmla="*/ 1006597 w 6227246"/>
              <a:gd name="connsiteY265" fmla="*/ 3524036 h 5619964"/>
              <a:gd name="connsiteX266" fmla="*/ 1016871 w 6227246"/>
              <a:gd name="connsiteY266" fmla="*/ 3493213 h 5619964"/>
              <a:gd name="connsiteX267" fmla="*/ 1047693 w 6227246"/>
              <a:gd name="connsiteY267" fmla="*/ 3482939 h 5619964"/>
              <a:gd name="connsiteX268" fmla="*/ 1088790 w 6227246"/>
              <a:gd name="connsiteY268" fmla="*/ 3462391 h 5619964"/>
              <a:gd name="connsiteX269" fmla="*/ 1088790 w 6227246"/>
              <a:gd name="connsiteY269" fmla="*/ 3349375 h 5619964"/>
              <a:gd name="connsiteX270" fmla="*/ 1068241 w 6227246"/>
              <a:gd name="connsiteY270" fmla="*/ 3328827 h 5619964"/>
              <a:gd name="connsiteX271" fmla="*/ 975774 w 6227246"/>
              <a:gd name="connsiteY271" fmla="*/ 3308278 h 5619964"/>
              <a:gd name="connsiteX272" fmla="*/ 934677 w 6227246"/>
              <a:gd name="connsiteY272" fmla="*/ 3298004 h 5619964"/>
              <a:gd name="connsiteX273" fmla="*/ 914129 w 6227246"/>
              <a:gd name="connsiteY273" fmla="*/ 3113069 h 5619964"/>
              <a:gd name="connsiteX274" fmla="*/ 955226 w 6227246"/>
              <a:gd name="connsiteY274" fmla="*/ 3041150 h 5619964"/>
              <a:gd name="connsiteX275" fmla="*/ 986048 w 6227246"/>
              <a:gd name="connsiteY275" fmla="*/ 3010328 h 5619964"/>
              <a:gd name="connsiteX276" fmla="*/ 955226 w 6227246"/>
              <a:gd name="connsiteY276" fmla="*/ 3000053 h 5619964"/>
              <a:gd name="connsiteX277" fmla="*/ 924403 w 6227246"/>
              <a:gd name="connsiteY277" fmla="*/ 2979505 h 5619964"/>
              <a:gd name="connsiteX278" fmla="*/ 914129 w 6227246"/>
              <a:gd name="connsiteY278" fmla="*/ 2917860 h 5619964"/>
              <a:gd name="connsiteX279" fmla="*/ 903855 w 6227246"/>
              <a:gd name="connsiteY279" fmla="*/ 2887038 h 5619964"/>
              <a:gd name="connsiteX280" fmla="*/ 914129 w 6227246"/>
              <a:gd name="connsiteY280" fmla="*/ 2835667 h 5619964"/>
              <a:gd name="connsiteX281" fmla="*/ 965500 w 6227246"/>
              <a:gd name="connsiteY281" fmla="*/ 2774022 h 5619964"/>
              <a:gd name="connsiteX282" fmla="*/ 975774 w 6227246"/>
              <a:gd name="connsiteY282" fmla="*/ 2743200 h 5619964"/>
              <a:gd name="connsiteX283" fmla="*/ 883307 w 6227246"/>
              <a:gd name="connsiteY283" fmla="*/ 2712377 h 5619964"/>
              <a:gd name="connsiteX284" fmla="*/ 873032 w 6227246"/>
              <a:gd name="connsiteY284" fmla="*/ 2650732 h 5619964"/>
              <a:gd name="connsiteX285" fmla="*/ 842210 w 6227246"/>
              <a:gd name="connsiteY285" fmla="*/ 2640458 h 5619964"/>
              <a:gd name="connsiteX286" fmla="*/ 790839 w 6227246"/>
              <a:gd name="connsiteY286" fmla="*/ 2661006 h 5619964"/>
              <a:gd name="connsiteX287" fmla="*/ 739468 w 6227246"/>
              <a:gd name="connsiteY287" fmla="*/ 2671280 h 5619964"/>
              <a:gd name="connsiteX288" fmla="*/ 708646 w 6227246"/>
              <a:gd name="connsiteY288" fmla="*/ 2599361 h 5619964"/>
              <a:gd name="connsiteX289" fmla="*/ 718920 w 6227246"/>
              <a:gd name="connsiteY289" fmla="*/ 2527442 h 5619964"/>
              <a:gd name="connsiteX290" fmla="*/ 729194 w 6227246"/>
              <a:gd name="connsiteY290" fmla="*/ 2496620 h 5619964"/>
              <a:gd name="connsiteX291" fmla="*/ 760017 w 6227246"/>
              <a:gd name="connsiteY291" fmla="*/ 2486346 h 5619964"/>
              <a:gd name="connsiteX292" fmla="*/ 739468 w 6227246"/>
              <a:gd name="connsiteY292" fmla="*/ 2352782 h 5619964"/>
              <a:gd name="connsiteX293" fmla="*/ 708646 w 6227246"/>
              <a:gd name="connsiteY293" fmla="*/ 2280862 h 5619964"/>
              <a:gd name="connsiteX294" fmla="*/ 698372 w 6227246"/>
              <a:gd name="connsiteY294" fmla="*/ 2250040 h 5619964"/>
              <a:gd name="connsiteX295" fmla="*/ 677823 w 6227246"/>
              <a:gd name="connsiteY295" fmla="*/ 2270588 h 5619964"/>
              <a:gd name="connsiteX296" fmla="*/ 605904 w 6227246"/>
              <a:gd name="connsiteY296" fmla="*/ 2239766 h 5619964"/>
              <a:gd name="connsiteX297" fmla="*/ 533985 w 6227246"/>
              <a:gd name="connsiteY297" fmla="*/ 2167847 h 5619964"/>
              <a:gd name="connsiteX298" fmla="*/ 523711 w 6227246"/>
              <a:gd name="connsiteY298" fmla="*/ 2137024 h 5619964"/>
              <a:gd name="connsiteX299" fmla="*/ 513437 w 6227246"/>
              <a:gd name="connsiteY299" fmla="*/ 2034283 h 5619964"/>
              <a:gd name="connsiteX300" fmla="*/ 508554 w 6227246"/>
              <a:gd name="connsiteY300" fmla="*/ 1956396 h 5619964"/>
              <a:gd name="connsiteX301" fmla="*/ 409340 w 6227246"/>
              <a:gd name="connsiteY301" fmla="*/ 2031198 h 5619964"/>
              <a:gd name="connsiteX302" fmla="*/ 349559 w 6227246"/>
              <a:gd name="connsiteY302" fmla="*/ 1972570 h 5619964"/>
              <a:gd name="connsiteX303" fmla="*/ 306089 w 6227246"/>
              <a:gd name="connsiteY303" fmla="*/ 1952597 h 5619964"/>
              <a:gd name="connsiteX304" fmla="*/ 195074 w 6227246"/>
              <a:gd name="connsiteY304" fmla="*/ 1893462 h 5619964"/>
              <a:gd name="connsiteX305" fmla="*/ 261466 w 6227246"/>
              <a:gd name="connsiteY305" fmla="*/ 1882613 h 5619964"/>
              <a:gd name="connsiteX306" fmla="*/ 225761 w 6227246"/>
              <a:gd name="connsiteY306" fmla="*/ 1839074 h 5619964"/>
              <a:gd name="connsiteX307" fmla="*/ 162963 w 6227246"/>
              <a:gd name="connsiteY307" fmla="*/ 1834767 h 5619964"/>
              <a:gd name="connsiteX308" fmla="*/ 136379 w 6227246"/>
              <a:gd name="connsiteY308" fmla="*/ 1791230 h 5619964"/>
              <a:gd name="connsiteX309" fmla="*/ 190054 w 6227246"/>
              <a:gd name="connsiteY309" fmla="*/ 1651765 h 5619964"/>
              <a:gd name="connsiteX310" fmla="*/ 112745 w 6227246"/>
              <a:gd name="connsiteY310" fmla="*/ 1664413 h 5619964"/>
              <a:gd name="connsiteX311" fmla="*/ 71648 w 6227246"/>
              <a:gd name="connsiteY311" fmla="*/ 1633591 h 5619964"/>
              <a:gd name="connsiteX312" fmla="*/ 10003 w 6227246"/>
              <a:gd name="connsiteY312" fmla="*/ 1571946 h 5619964"/>
              <a:gd name="connsiteX313" fmla="*/ 20277 w 6227246"/>
              <a:gd name="connsiteY313" fmla="*/ 1664413 h 5619964"/>
              <a:gd name="connsiteX314" fmla="*/ 254717 w 6227246"/>
              <a:gd name="connsiteY314" fmla="*/ 1628199 h 5619964"/>
              <a:gd name="connsiteX315" fmla="*/ 256583 w 6227246"/>
              <a:gd name="connsiteY315" fmla="*/ 1592494 h 5619964"/>
              <a:gd name="connsiteX316" fmla="*/ 266857 w 6227246"/>
              <a:gd name="connsiteY316" fmla="*/ 1561671 h 5619964"/>
              <a:gd name="connsiteX317" fmla="*/ 297680 w 6227246"/>
              <a:gd name="connsiteY317" fmla="*/ 1500027 h 5619964"/>
              <a:gd name="connsiteX318" fmla="*/ 287405 w 6227246"/>
              <a:gd name="connsiteY318" fmla="*/ 1458930 h 5619964"/>
              <a:gd name="connsiteX319" fmla="*/ 246309 w 6227246"/>
              <a:gd name="connsiteY319" fmla="*/ 1397285 h 5619964"/>
              <a:gd name="connsiteX320" fmla="*/ 369599 w 6227246"/>
              <a:gd name="connsiteY320" fmla="*/ 1387011 h 5619964"/>
              <a:gd name="connsiteX321" fmla="*/ 390147 w 6227246"/>
              <a:gd name="connsiteY321" fmla="*/ 1366462 h 5619964"/>
              <a:gd name="connsiteX322" fmla="*/ 349050 w 6227246"/>
              <a:gd name="connsiteY322" fmla="*/ 1284269 h 5619964"/>
              <a:gd name="connsiteX323" fmla="*/ 328502 w 6227246"/>
              <a:gd name="connsiteY323" fmla="*/ 1253447 h 5619964"/>
              <a:gd name="connsiteX324" fmla="*/ 359325 w 6227246"/>
              <a:gd name="connsiteY324" fmla="*/ 1243173 h 5619964"/>
              <a:gd name="connsiteX325" fmla="*/ 369599 w 6227246"/>
              <a:gd name="connsiteY325" fmla="*/ 1212350 h 5619964"/>
              <a:gd name="connsiteX326" fmla="*/ 410695 w 6227246"/>
              <a:gd name="connsiteY326" fmla="*/ 1160979 h 5619964"/>
              <a:gd name="connsiteX327" fmla="*/ 420970 w 6227246"/>
              <a:gd name="connsiteY327" fmla="*/ 1130157 h 5619964"/>
              <a:gd name="connsiteX328" fmla="*/ 451792 w 6227246"/>
              <a:gd name="connsiteY328" fmla="*/ 1109609 h 5619964"/>
              <a:gd name="connsiteX329" fmla="*/ 410695 w 6227246"/>
              <a:gd name="connsiteY329" fmla="*/ 863029 h 5619964"/>
              <a:gd name="connsiteX330" fmla="*/ 297680 w 6227246"/>
              <a:gd name="connsiteY330" fmla="*/ 852755 h 5619964"/>
              <a:gd name="connsiteX331" fmla="*/ 307954 w 6227246"/>
              <a:gd name="connsiteY331" fmla="*/ 780836 h 5619964"/>
              <a:gd name="connsiteX332" fmla="*/ 318228 w 6227246"/>
              <a:gd name="connsiteY332" fmla="*/ 750013 h 5619964"/>
              <a:gd name="connsiteX333" fmla="*/ 359325 w 6227246"/>
              <a:gd name="connsiteY333" fmla="*/ 739739 h 5619964"/>
              <a:gd name="connsiteX334" fmla="*/ 390147 w 6227246"/>
              <a:gd name="connsiteY334" fmla="*/ 729465 h 5619964"/>
              <a:gd name="connsiteX335" fmla="*/ 462066 w 6227246"/>
              <a:gd name="connsiteY335" fmla="*/ 708916 h 5619964"/>
              <a:gd name="connsiteX336" fmla="*/ 513437 w 6227246"/>
              <a:gd name="connsiteY336" fmla="*/ 647271 h 5619964"/>
              <a:gd name="connsiteX337" fmla="*/ 544259 w 6227246"/>
              <a:gd name="connsiteY337" fmla="*/ 585627 h 5619964"/>
              <a:gd name="connsiteX338" fmla="*/ 564808 w 6227246"/>
              <a:gd name="connsiteY338" fmla="*/ 565078 h 5619964"/>
              <a:gd name="connsiteX339" fmla="*/ 575082 w 6227246"/>
              <a:gd name="connsiteY339" fmla="*/ 523982 h 5619964"/>
              <a:gd name="connsiteX340" fmla="*/ 585356 w 6227246"/>
              <a:gd name="connsiteY340" fmla="*/ 462337 h 5619964"/>
              <a:gd name="connsiteX341" fmla="*/ 688098 w 6227246"/>
              <a:gd name="connsiteY341" fmla="*/ 452062 h 5619964"/>
              <a:gd name="connsiteX342" fmla="*/ 698372 w 6227246"/>
              <a:gd name="connsiteY342" fmla="*/ 421240 h 5619964"/>
              <a:gd name="connsiteX343" fmla="*/ 729194 w 6227246"/>
              <a:gd name="connsiteY343" fmla="*/ 349321 h 5619964"/>
              <a:gd name="connsiteX344" fmla="*/ 739468 w 6227246"/>
              <a:gd name="connsiteY344" fmla="*/ 287676 h 5619964"/>
              <a:gd name="connsiteX345" fmla="*/ 770291 w 6227246"/>
              <a:gd name="connsiteY345" fmla="*/ 277402 h 5619964"/>
              <a:gd name="connsiteX346" fmla="*/ 790839 w 6227246"/>
              <a:gd name="connsiteY346" fmla="*/ 256853 h 5619964"/>
              <a:gd name="connsiteX347" fmla="*/ 944952 w 6227246"/>
              <a:gd name="connsiteY347" fmla="*/ 246579 h 5619964"/>
              <a:gd name="connsiteX348" fmla="*/ 944952 w 6227246"/>
              <a:gd name="connsiteY348" fmla="*/ 349321 h 5619964"/>
              <a:gd name="connsiteX349" fmla="*/ 934677 w 6227246"/>
              <a:gd name="connsiteY349" fmla="*/ 462337 h 5619964"/>
              <a:gd name="connsiteX350" fmla="*/ 944952 w 6227246"/>
              <a:gd name="connsiteY350" fmla="*/ 554804 h 5619964"/>
              <a:gd name="connsiteX351" fmla="*/ 975774 w 6227246"/>
              <a:gd name="connsiteY351" fmla="*/ 544530 h 5619964"/>
              <a:gd name="connsiteX352" fmla="*/ 996322 w 6227246"/>
              <a:gd name="connsiteY352" fmla="*/ 513707 h 5619964"/>
              <a:gd name="connsiteX353" fmla="*/ 1037419 w 6227246"/>
              <a:gd name="connsiteY353" fmla="*/ 380143 h 5619964"/>
              <a:gd name="connsiteX354" fmla="*/ 1047693 w 6227246"/>
              <a:gd name="connsiteY354" fmla="*/ 349321 h 5619964"/>
              <a:gd name="connsiteX355" fmla="*/ 1160709 w 6227246"/>
              <a:gd name="connsiteY355" fmla="*/ 339047 h 5619964"/>
              <a:gd name="connsiteX356" fmla="*/ 1232628 w 6227246"/>
              <a:gd name="connsiteY356" fmla="*/ 318498 h 5619964"/>
              <a:gd name="connsiteX357" fmla="*/ 1273725 w 6227246"/>
              <a:gd name="connsiteY357" fmla="*/ 246579 h 5619964"/>
              <a:gd name="connsiteX358" fmla="*/ 1283999 w 6227246"/>
              <a:gd name="connsiteY358" fmla="*/ 452062 h 5619964"/>
              <a:gd name="connsiteX359" fmla="*/ 1314821 w 6227246"/>
              <a:gd name="connsiteY359" fmla="*/ 462337 h 5619964"/>
              <a:gd name="connsiteX360" fmla="*/ 1438111 w 6227246"/>
              <a:gd name="connsiteY360" fmla="*/ 441788 h 5619964"/>
              <a:gd name="connsiteX361" fmla="*/ 1448385 w 6227246"/>
              <a:gd name="connsiteY361" fmla="*/ 410966 h 5619964"/>
              <a:gd name="connsiteX362" fmla="*/ 1499756 w 6227246"/>
              <a:gd name="connsiteY362" fmla="*/ 369869 h 5619964"/>
              <a:gd name="connsiteX363" fmla="*/ 1520304 w 6227246"/>
              <a:gd name="connsiteY363" fmla="*/ 339047 h 5619964"/>
              <a:gd name="connsiteX364" fmla="*/ 1592223 w 6227246"/>
              <a:gd name="connsiteY364" fmla="*/ 339047 h 5619964"/>
              <a:gd name="connsiteX365" fmla="*/ 1612772 w 6227246"/>
              <a:gd name="connsiteY365" fmla="*/ 359595 h 5619964"/>
              <a:gd name="connsiteX366" fmla="*/ 1623046 w 6227246"/>
              <a:gd name="connsiteY366" fmla="*/ 390418 h 5619964"/>
              <a:gd name="connsiteX367" fmla="*/ 1674417 w 6227246"/>
              <a:gd name="connsiteY367" fmla="*/ 441788 h 5619964"/>
              <a:gd name="connsiteX368" fmla="*/ 1684691 w 6227246"/>
              <a:gd name="connsiteY368" fmla="*/ 472611 h 5619964"/>
              <a:gd name="connsiteX369" fmla="*/ 1715513 w 6227246"/>
              <a:gd name="connsiteY369" fmla="*/ 482885 h 5619964"/>
              <a:gd name="connsiteX370" fmla="*/ 1797707 w 6227246"/>
              <a:gd name="connsiteY370" fmla="*/ 493159 h 5619964"/>
              <a:gd name="connsiteX371" fmla="*/ 1859352 w 6227246"/>
              <a:gd name="connsiteY371" fmla="*/ 482885 h 5619964"/>
              <a:gd name="connsiteX372" fmla="*/ 1890174 w 6227246"/>
              <a:gd name="connsiteY372" fmla="*/ 421240 h 5619964"/>
              <a:gd name="connsiteX373" fmla="*/ 1910722 w 6227246"/>
              <a:gd name="connsiteY373" fmla="*/ 369869 h 5619964"/>
              <a:gd name="connsiteX374" fmla="*/ 1920997 w 6227246"/>
              <a:gd name="connsiteY374" fmla="*/ 339047 h 5619964"/>
              <a:gd name="connsiteX375" fmla="*/ 1941545 w 6227246"/>
              <a:gd name="connsiteY375" fmla="*/ 308224 h 5619964"/>
              <a:gd name="connsiteX376" fmla="*/ 1951819 w 6227246"/>
              <a:gd name="connsiteY376" fmla="*/ 215757 h 5619964"/>
              <a:gd name="connsiteX377" fmla="*/ 1972367 w 6227246"/>
              <a:gd name="connsiteY377" fmla="*/ 0 h 5619964"/>
              <a:gd name="connsiteX378" fmla="*/ 2208673 w 6227246"/>
              <a:gd name="connsiteY378" fmla="*/ 10274 h 5619964"/>
              <a:gd name="connsiteX379" fmla="*/ 2260044 w 6227246"/>
              <a:gd name="connsiteY379" fmla="*/ 20548 h 5619964"/>
              <a:gd name="connsiteX380" fmla="*/ 2373059 w 6227246"/>
              <a:gd name="connsiteY380" fmla="*/ 30822 h 5619964"/>
              <a:gd name="connsiteX381" fmla="*/ 2342237 w 6227246"/>
              <a:gd name="connsiteY381" fmla="*/ 51370 h 5619964"/>
              <a:gd name="connsiteX382" fmla="*/ 2311414 w 6227246"/>
              <a:gd name="connsiteY382" fmla="*/ 61645 h 5619964"/>
              <a:gd name="connsiteX383" fmla="*/ 2290866 w 6227246"/>
              <a:gd name="connsiteY383" fmla="*/ 143838 h 5619964"/>
              <a:gd name="connsiteX384" fmla="*/ 2280592 w 6227246"/>
              <a:gd name="connsiteY384" fmla="*/ 174660 h 5619964"/>
              <a:gd name="connsiteX385" fmla="*/ 2290866 w 6227246"/>
              <a:gd name="connsiteY385" fmla="*/ 267128 h 5619964"/>
              <a:gd name="connsiteX386" fmla="*/ 2393608 w 6227246"/>
              <a:gd name="connsiteY386" fmla="*/ 256853 h 5619964"/>
              <a:gd name="connsiteX387" fmla="*/ 2455253 w 6227246"/>
              <a:gd name="connsiteY387" fmla="*/ 236305 h 5619964"/>
              <a:gd name="connsiteX388" fmla="*/ 2527172 w 6227246"/>
              <a:gd name="connsiteY388" fmla="*/ 226031 h 5619964"/>
              <a:gd name="connsiteX389" fmla="*/ 2557994 w 6227246"/>
              <a:gd name="connsiteY389" fmla="*/ 215757 h 5619964"/>
              <a:gd name="connsiteX390" fmla="*/ 2568268 w 6227246"/>
              <a:gd name="connsiteY390" fmla="*/ 184934 h 5619964"/>
              <a:gd name="connsiteX391" fmla="*/ 2588817 w 6227246"/>
              <a:gd name="connsiteY391" fmla="*/ 143838 h 5619964"/>
              <a:gd name="connsiteX392" fmla="*/ 2609365 w 6227246"/>
              <a:gd name="connsiteY392" fmla="*/ 113015 h 5619964"/>
              <a:gd name="connsiteX393" fmla="*/ 2722381 w 6227246"/>
              <a:gd name="connsiteY393" fmla="*/ 102741 h 5619964"/>
              <a:gd name="connsiteX394" fmla="*/ 2742929 w 6227246"/>
              <a:gd name="connsiteY394" fmla="*/ 164386 h 5619964"/>
              <a:gd name="connsiteX395" fmla="*/ 2753203 w 6227246"/>
              <a:gd name="connsiteY395" fmla="*/ 195209 h 5619964"/>
              <a:gd name="connsiteX396" fmla="*/ 3071702 w 6227246"/>
              <a:gd name="connsiteY396" fmla="*/ 184934 h 5619964"/>
              <a:gd name="connsiteX397" fmla="*/ 3102525 w 6227246"/>
              <a:gd name="connsiteY397" fmla="*/ 174660 h 5619964"/>
              <a:gd name="connsiteX398" fmla="*/ 3164170 w 6227246"/>
              <a:gd name="connsiteY398" fmla="*/ 184934 h 5619964"/>
              <a:gd name="connsiteX399" fmla="*/ 3246363 w 6227246"/>
              <a:gd name="connsiteY399" fmla="*/ 195209 h 5619964"/>
              <a:gd name="connsiteX400" fmla="*/ 3421023 w 6227246"/>
              <a:gd name="connsiteY400" fmla="*/ 226031 h 5619964"/>
              <a:gd name="connsiteX401" fmla="*/ 3462120 w 6227246"/>
              <a:gd name="connsiteY401" fmla="*/ 236305 h 5619964"/>
              <a:gd name="connsiteX402" fmla="*/ 3523765 w 6227246"/>
              <a:gd name="connsiteY402" fmla="*/ 267128 h 5619964"/>
              <a:gd name="connsiteX403" fmla="*/ 3595684 w 6227246"/>
              <a:gd name="connsiteY403" fmla="*/ 297950 h 5619964"/>
              <a:gd name="connsiteX404" fmla="*/ 3626507 w 6227246"/>
              <a:gd name="connsiteY404" fmla="*/ 318498 h 5619964"/>
              <a:gd name="connsiteX405" fmla="*/ 3647055 w 6227246"/>
              <a:gd name="connsiteY405" fmla="*/ 339047 h 5619964"/>
              <a:gd name="connsiteX406" fmla="*/ 3605958 w 6227246"/>
              <a:gd name="connsiteY406" fmla="*/ 308224 h 5619964"/>
              <a:gd name="connsiteX0" fmla="*/ 3603493 w 6224781"/>
              <a:gd name="connsiteY0" fmla="*/ 308224 h 5619964"/>
              <a:gd name="connsiteX1" fmla="*/ 3726783 w 6224781"/>
              <a:gd name="connsiteY1" fmla="*/ 297950 h 5619964"/>
              <a:gd name="connsiteX2" fmla="*/ 3737057 w 6224781"/>
              <a:gd name="connsiteY2" fmla="*/ 267128 h 5619964"/>
              <a:gd name="connsiteX3" fmla="*/ 3767880 w 6224781"/>
              <a:gd name="connsiteY3" fmla="*/ 256853 h 5619964"/>
              <a:gd name="connsiteX4" fmla="*/ 3808976 w 6224781"/>
              <a:gd name="connsiteY4" fmla="*/ 246579 h 5619964"/>
              <a:gd name="connsiteX5" fmla="*/ 3839799 w 6224781"/>
              <a:gd name="connsiteY5" fmla="*/ 236305 h 5619964"/>
              <a:gd name="connsiteX6" fmla="*/ 4004185 w 6224781"/>
              <a:gd name="connsiteY6" fmla="*/ 226031 h 5619964"/>
              <a:gd name="connsiteX7" fmla="*/ 4558990 w 6224781"/>
              <a:gd name="connsiteY7" fmla="*/ 236305 h 5619964"/>
              <a:gd name="connsiteX8" fmla="*/ 4589812 w 6224781"/>
              <a:gd name="connsiteY8" fmla="*/ 349321 h 5619964"/>
              <a:gd name="connsiteX9" fmla="*/ 4600087 w 6224781"/>
              <a:gd name="connsiteY9" fmla="*/ 390418 h 5619964"/>
              <a:gd name="connsiteX10" fmla="*/ 4620635 w 6224781"/>
              <a:gd name="connsiteY10" fmla="*/ 503433 h 5619964"/>
              <a:gd name="connsiteX11" fmla="*/ 4641183 w 6224781"/>
              <a:gd name="connsiteY11" fmla="*/ 523982 h 5619964"/>
              <a:gd name="connsiteX12" fmla="*/ 4672006 w 6224781"/>
              <a:gd name="connsiteY12" fmla="*/ 513707 h 5619964"/>
              <a:gd name="connsiteX13" fmla="*/ 4754199 w 6224781"/>
              <a:gd name="connsiteY13" fmla="*/ 534256 h 5619964"/>
              <a:gd name="connsiteX14" fmla="*/ 4785021 w 6224781"/>
              <a:gd name="connsiteY14" fmla="*/ 554804 h 5619964"/>
              <a:gd name="connsiteX15" fmla="*/ 4815844 w 6224781"/>
              <a:gd name="connsiteY15" fmla="*/ 544530 h 5619964"/>
              <a:gd name="connsiteX16" fmla="*/ 4836392 w 6224781"/>
              <a:gd name="connsiteY16" fmla="*/ 575352 h 5619964"/>
              <a:gd name="connsiteX17" fmla="*/ 4856940 w 6224781"/>
              <a:gd name="connsiteY17" fmla="*/ 595901 h 5619964"/>
              <a:gd name="connsiteX18" fmla="*/ 4826118 w 6224781"/>
              <a:gd name="connsiteY18" fmla="*/ 657546 h 5619964"/>
              <a:gd name="connsiteX19" fmla="*/ 4815844 w 6224781"/>
              <a:gd name="connsiteY19" fmla="*/ 688368 h 5619964"/>
              <a:gd name="connsiteX20" fmla="*/ 4754199 w 6224781"/>
              <a:gd name="connsiteY20" fmla="*/ 708916 h 5619964"/>
              <a:gd name="connsiteX21" fmla="*/ 4723376 w 6224781"/>
              <a:gd name="connsiteY21" fmla="*/ 832206 h 5619964"/>
              <a:gd name="connsiteX22" fmla="*/ 4743925 w 6224781"/>
              <a:gd name="connsiteY22" fmla="*/ 852755 h 5619964"/>
              <a:gd name="connsiteX23" fmla="*/ 4805570 w 6224781"/>
              <a:gd name="connsiteY23" fmla="*/ 873303 h 5619964"/>
              <a:gd name="connsiteX24" fmla="*/ 4959682 w 6224781"/>
              <a:gd name="connsiteY24" fmla="*/ 914400 h 5619964"/>
              <a:gd name="connsiteX25" fmla="*/ 4980230 w 6224781"/>
              <a:gd name="connsiteY25" fmla="*/ 976045 h 5619964"/>
              <a:gd name="connsiteX26" fmla="*/ 5011053 w 6224781"/>
              <a:gd name="connsiteY26" fmla="*/ 986319 h 5619964"/>
              <a:gd name="connsiteX27" fmla="*/ 5031601 w 6224781"/>
              <a:gd name="connsiteY27" fmla="*/ 965770 h 5619964"/>
              <a:gd name="connsiteX28" fmla="*/ 5041875 w 6224781"/>
              <a:gd name="connsiteY28" fmla="*/ 934948 h 5619964"/>
              <a:gd name="connsiteX29" fmla="*/ 5103520 w 6224781"/>
              <a:gd name="connsiteY29" fmla="*/ 914400 h 5619964"/>
              <a:gd name="connsiteX30" fmla="*/ 5134343 w 6224781"/>
              <a:gd name="connsiteY30" fmla="*/ 904125 h 5619964"/>
              <a:gd name="connsiteX31" fmla="*/ 5154891 w 6224781"/>
              <a:gd name="connsiteY31" fmla="*/ 934948 h 5619964"/>
              <a:gd name="connsiteX32" fmla="*/ 5185714 w 6224781"/>
              <a:gd name="connsiteY32" fmla="*/ 986319 h 5619964"/>
              <a:gd name="connsiteX33" fmla="*/ 5247358 w 6224781"/>
              <a:gd name="connsiteY33" fmla="*/ 1027415 h 5619964"/>
              <a:gd name="connsiteX34" fmla="*/ 5237084 w 6224781"/>
              <a:gd name="connsiteY34" fmla="*/ 1109609 h 5619964"/>
              <a:gd name="connsiteX35" fmla="*/ 5216536 w 6224781"/>
              <a:gd name="connsiteY35" fmla="*/ 1140431 h 5619964"/>
              <a:gd name="connsiteX36" fmla="*/ 5237084 w 6224781"/>
              <a:gd name="connsiteY36" fmla="*/ 1171253 h 5619964"/>
              <a:gd name="connsiteX37" fmla="*/ 5288455 w 6224781"/>
              <a:gd name="connsiteY37" fmla="*/ 1202076 h 5619964"/>
              <a:gd name="connsiteX38" fmla="*/ 5319278 w 6224781"/>
              <a:gd name="connsiteY38" fmla="*/ 1191802 h 5619964"/>
              <a:gd name="connsiteX39" fmla="*/ 5329552 w 6224781"/>
              <a:gd name="connsiteY39" fmla="*/ 1160979 h 5619964"/>
              <a:gd name="connsiteX40" fmla="*/ 5401471 w 6224781"/>
              <a:gd name="connsiteY40" fmla="*/ 1171253 h 5619964"/>
              <a:gd name="connsiteX41" fmla="*/ 5422019 w 6224781"/>
              <a:gd name="connsiteY41" fmla="*/ 1191802 h 5619964"/>
              <a:gd name="connsiteX42" fmla="*/ 5524761 w 6224781"/>
              <a:gd name="connsiteY42" fmla="*/ 1222624 h 5619964"/>
              <a:gd name="connsiteX43" fmla="*/ 5555583 w 6224781"/>
              <a:gd name="connsiteY43" fmla="*/ 1243173 h 5619964"/>
              <a:gd name="connsiteX44" fmla="*/ 5576132 w 6224781"/>
              <a:gd name="connsiteY44" fmla="*/ 1315092 h 5619964"/>
              <a:gd name="connsiteX45" fmla="*/ 5606954 w 6224781"/>
              <a:gd name="connsiteY45" fmla="*/ 1376737 h 5619964"/>
              <a:gd name="connsiteX46" fmla="*/ 5617228 w 6224781"/>
              <a:gd name="connsiteY46" fmla="*/ 1469204 h 5619964"/>
              <a:gd name="connsiteX47" fmla="*/ 5648051 w 6224781"/>
              <a:gd name="connsiteY47" fmla="*/ 1479478 h 5619964"/>
              <a:gd name="connsiteX48" fmla="*/ 5668599 w 6224781"/>
              <a:gd name="connsiteY48" fmla="*/ 1500027 h 5619964"/>
              <a:gd name="connsiteX49" fmla="*/ 5699421 w 6224781"/>
              <a:gd name="connsiteY49" fmla="*/ 1520575 h 5619964"/>
              <a:gd name="connsiteX50" fmla="*/ 5730244 w 6224781"/>
              <a:gd name="connsiteY50" fmla="*/ 1571946 h 5619964"/>
              <a:gd name="connsiteX51" fmla="*/ 5740518 w 6224781"/>
              <a:gd name="connsiteY51" fmla="*/ 1602768 h 5619964"/>
              <a:gd name="connsiteX52" fmla="*/ 5791889 w 6224781"/>
              <a:gd name="connsiteY52" fmla="*/ 1654139 h 5619964"/>
              <a:gd name="connsiteX53" fmla="*/ 5812437 w 6224781"/>
              <a:gd name="connsiteY53" fmla="*/ 1684961 h 5619964"/>
              <a:gd name="connsiteX54" fmla="*/ 5832985 w 6224781"/>
              <a:gd name="connsiteY54" fmla="*/ 1808251 h 5619964"/>
              <a:gd name="connsiteX55" fmla="*/ 5843260 w 6224781"/>
              <a:gd name="connsiteY55" fmla="*/ 1839074 h 5619964"/>
              <a:gd name="connsiteX56" fmla="*/ 5884356 w 6224781"/>
              <a:gd name="connsiteY56" fmla="*/ 2054831 h 5619964"/>
              <a:gd name="connsiteX57" fmla="*/ 5915179 w 6224781"/>
              <a:gd name="connsiteY57" fmla="*/ 2075379 h 5619964"/>
              <a:gd name="connsiteX58" fmla="*/ 5956275 w 6224781"/>
              <a:gd name="connsiteY58" fmla="*/ 2157573 h 5619964"/>
              <a:gd name="connsiteX59" fmla="*/ 5966549 w 6224781"/>
              <a:gd name="connsiteY59" fmla="*/ 2188395 h 5619964"/>
              <a:gd name="connsiteX60" fmla="*/ 5946001 w 6224781"/>
              <a:gd name="connsiteY60" fmla="*/ 2363056 h 5619964"/>
              <a:gd name="connsiteX61" fmla="*/ 5946001 w 6224781"/>
              <a:gd name="connsiteY61" fmla="*/ 2465797 h 5619964"/>
              <a:gd name="connsiteX62" fmla="*/ 5935727 w 6224781"/>
              <a:gd name="connsiteY62" fmla="*/ 2722651 h 5619964"/>
              <a:gd name="connsiteX63" fmla="*/ 5946001 w 6224781"/>
              <a:gd name="connsiteY63" fmla="*/ 2835667 h 5619964"/>
              <a:gd name="connsiteX64" fmla="*/ 5956275 w 6224781"/>
              <a:gd name="connsiteY64" fmla="*/ 2866489 h 5619964"/>
              <a:gd name="connsiteX65" fmla="*/ 5987098 w 6224781"/>
              <a:gd name="connsiteY65" fmla="*/ 2876764 h 5619964"/>
              <a:gd name="connsiteX66" fmla="*/ 6007646 w 6224781"/>
              <a:gd name="connsiteY66" fmla="*/ 2907586 h 5619964"/>
              <a:gd name="connsiteX67" fmla="*/ 6048743 w 6224781"/>
              <a:gd name="connsiteY67" fmla="*/ 2989779 h 5619964"/>
              <a:gd name="connsiteX68" fmla="*/ 6110388 w 6224781"/>
              <a:gd name="connsiteY68" fmla="*/ 3010328 h 5619964"/>
              <a:gd name="connsiteX69" fmla="*/ 6141210 w 6224781"/>
              <a:gd name="connsiteY69" fmla="*/ 3020602 h 5619964"/>
              <a:gd name="connsiteX70" fmla="*/ 6172033 w 6224781"/>
              <a:gd name="connsiteY70" fmla="*/ 3369923 h 5619964"/>
              <a:gd name="connsiteX71" fmla="*/ 6202855 w 6224781"/>
              <a:gd name="connsiteY71" fmla="*/ 3400746 h 5619964"/>
              <a:gd name="connsiteX72" fmla="*/ 6223403 w 6224781"/>
              <a:gd name="connsiteY72" fmla="*/ 3462391 h 5619964"/>
              <a:gd name="connsiteX73" fmla="*/ 6202855 w 6224781"/>
              <a:gd name="connsiteY73" fmla="*/ 3524036 h 5619964"/>
              <a:gd name="connsiteX74" fmla="*/ 6172033 w 6224781"/>
              <a:gd name="connsiteY74" fmla="*/ 3544584 h 5619964"/>
              <a:gd name="connsiteX75" fmla="*/ 6130936 w 6224781"/>
              <a:gd name="connsiteY75" fmla="*/ 3554858 h 5619964"/>
              <a:gd name="connsiteX76" fmla="*/ 6048743 w 6224781"/>
              <a:gd name="connsiteY76" fmla="*/ 3575406 h 5619964"/>
              <a:gd name="connsiteX77" fmla="*/ 6017920 w 6224781"/>
              <a:gd name="connsiteY77" fmla="*/ 3667874 h 5619964"/>
              <a:gd name="connsiteX78" fmla="*/ 5987098 w 6224781"/>
              <a:gd name="connsiteY78" fmla="*/ 3678148 h 5619964"/>
              <a:gd name="connsiteX79" fmla="*/ 5946001 w 6224781"/>
              <a:gd name="connsiteY79" fmla="*/ 3688422 h 5619964"/>
              <a:gd name="connsiteX80" fmla="*/ 5935727 w 6224781"/>
              <a:gd name="connsiteY80" fmla="*/ 3719245 h 5619964"/>
              <a:gd name="connsiteX81" fmla="*/ 5874082 w 6224781"/>
              <a:gd name="connsiteY81" fmla="*/ 3739793 h 5619964"/>
              <a:gd name="connsiteX82" fmla="*/ 5894630 w 6224781"/>
              <a:gd name="connsiteY82" fmla="*/ 3801438 h 5619964"/>
              <a:gd name="connsiteX83" fmla="*/ 5904905 w 6224781"/>
              <a:gd name="connsiteY83" fmla="*/ 3863083 h 5619964"/>
              <a:gd name="connsiteX84" fmla="*/ 5925453 w 6224781"/>
              <a:gd name="connsiteY84" fmla="*/ 3893905 h 5619964"/>
              <a:gd name="connsiteX85" fmla="*/ 5935727 w 6224781"/>
              <a:gd name="connsiteY85" fmla="*/ 3924728 h 5619964"/>
              <a:gd name="connsiteX86" fmla="*/ 5884356 w 6224781"/>
              <a:gd name="connsiteY86" fmla="*/ 3965824 h 5619964"/>
              <a:gd name="connsiteX87" fmla="*/ 5843260 w 6224781"/>
              <a:gd name="connsiteY87" fmla="*/ 4037743 h 5619964"/>
              <a:gd name="connsiteX88" fmla="*/ 5802163 w 6224781"/>
              <a:gd name="connsiteY88" fmla="*/ 4048018 h 5619964"/>
              <a:gd name="connsiteX89" fmla="*/ 5730244 w 6224781"/>
              <a:gd name="connsiteY89" fmla="*/ 4058292 h 5619964"/>
              <a:gd name="connsiteX90" fmla="*/ 5689147 w 6224781"/>
              <a:gd name="connsiteY90" fmla="*/ 4109662 h 5619964"/>
              <a:gd name="connsiteX91" fmla="*/ 5658325 w 6224781"/>
              <a:gd name="connsiteY91" fmla="*/ 4099388 h 5619964"/>
              <a:gd name="connsiteX92" fmla="*/ 5648051 w 6224781"/>
              <a:gd name="connsiteY92" fmla="*/ 4222678 h 5619964"/>
              <a:gd name="connsiteX93" fmla="*/ 5627502 w 6224781"/>
              <a:gd name="connsiteY93" fmla="*/ 4243227 h 5619964"/>
              <a:gd name="connsiteX94" fmla="*/ 5596680 w 6224781"/>
              <a:gd name="connsiteY94" fmla="*/ 4232952 h 5619964"/>
              <a:gd name="connsiteX95" fmla="*/ 5576132 w 6224781"/>
              <a:gd name="connsiteY95" fmla="*/ 4202130 h 5619964"/>
              <a:gd name="connsiteX96" fmla="*/ 5545309 w 6224781"/>
              <a:gd name="connsiteY96" fmla="*/ 4212404 h 5619964"/>
              <a:gd name="connsiteX97" fmla="*/ 5463116 w 6224781"/>
              <a:gd name="connsiteY97" fmla="*/ 4222678 h 5619964"/>
              <a:gd name="connsiteX98" fmla="*/ 5432293 w 6224781"/>
              <a:gd name="connsiteY98" fmla="*/ 4232952 h 5619964"/>
              <a:gd name="connsiteX99" fmla="*/ 5411745 w 6224781"/>
              <a:gd name="connsiteY99" fmla="*/ 4294597 h 5619964"/>
              <a:gd name="connsiteX100" fmla="*/ 5411745 w 6224781"/>
              <a:gd name="connsiteY100" fmla="*/ 4407613 h 5619964"/>
              <a:gd name="connsiteX101" fmla="*/ 5380923 w 6224781"/>
              <a:gd name="connsiteY101" fmla="*/ 4387065 h 5619964"/>
              <a:gd name="connsiteX102" fmla="*/ 5350100 w 6224781"/>
              <a:gd name="connsiteY102" fmla="*/ 4397339 h 5619964"/>
              <a:gd name="connsiteX103" fmla="*/ 5339826 w 6224781"/>
              <a:gd name="connsiteY103" fmla="*/ 4428161 h 5619964"/>
              <a:gd name="connsiteX104" fmla="*/ 5319278 w 6224781"/>
              <a:gd name="connsiteY104" fmla="*/ 4458984 h 5619964"/>
              <a:gd name="connsiteX105" fmla="*/ 5267907 w 6224781"/>
              <a:gd name="connsiteY105" fmla="*/ 4500080 h 5619964"/>
              <a:gd name="connsiteX106" fmla="*/ 5195988 w 6224781"/>
              <a:gd name="connsiteY106" fmla="*/ 4479532 h 5619964"/>
              <a:gd name="connsiteX107" fmla="*/ 5165165 w 6224781"/>
              <a:gd name="connsiteY107" fmla="*/ 4469258 h 5619964"/>
              <a:gd name="connsiteX108" fmla="*/ 5134343 w 6224781"/>
              <a:gd name="connsiteY108" fmla="*/ 4479532 h 5619964"/>
              <a:gd name="connsiteX109" fmla="*/ 5144617 w 6224781"/>
              <a:gd name="connsiteY109" fmla="*/ 4572000 h 5619964"/>
              <a:gd name="connsiteX110" fmla="*/ 5154891 w 6224781"/>
              <a:gd name="connsiteY110" fmla="*/ 4602822 h 5619964"/>
              <a:gd name="connsiteX111" fmla="*/ 5185714 w 6224781"/>
              <a:gd name="connsiteY111" fmla="*/ 4613096 h 5619964"/>
              <a:gd name="connsiteX112" fmla="*/ 5237084 w 6224781"/>
              <a:gd name="connsiteY112" fmla="*/ 4705564 h 5619964"/>
              <a:gd name="connsiteX113" fmla="*/ 5257633 w 6224781"/>
              <a:gd name="connsiteY113" fmla="*/ 4726112 h 5619964"/>
              <a:gd name="connsiteX114" fmla="*/ 5278181 w 6224781"/>
              <a:gd name="connsiteY114" fmla="*/ 4756934 h 5619964"/>
              <a:gd name="connsiteX115" fmla="*/ 5319278 w 6224781"/>
              <a:gd name="connsiteY115" fmla="*/ 4808305 h 5619964"/>
              <a:gd name="connsiteX116" fmla="*/ 5329552 w 6224781"/>
              <a:gd name="connsiteY116" fmla="*/ 4880224 h 5619964"/>
              <a:gd name="connsiteX117" fmla="*/ 5350100 w 6224781"/>
              <a:gd name="connsiteY117" fmla="*/ 4941869 h 5619964"/>
              <a:gd name="connsiteX118" fmla="*/ 5422019 w 6224781"/>
              <a:gd name="connsiteY118" fmla="*/ 4993240 h 5619964"/>
              <a:gd name="connsiteX119" fmla="*/ 5493938 w 6224781"/>
              <a:gd name="connsiteY119" fmla="*/ 5003514 h 5619964"/>
              <a:gd name="connsiteX120" fmla="*/ 5586406 w 6224781"/>
              <a:gd name="connsiteY120" fmla="*/ 5054885 h 5619964"/>
              <a:gd name="connsiteX121" fmla="*/ 5586406 w 6224781"/>
              <a:gd name="connsiteY121" fmla="*/ 5167901 h 5619964"/>
              <a:gd name="connsiteX122" fmla="*/ 5555583 w 6224781"/>
              <a:gd name="connsiteY122" fmla="*/ 5239820 h 5619964"/>
              <a:gd name="connsiteX123" fmla="*/ 5545309 w 6224781"/>
              <a:gd name="connsiteY123" fmla="*/ 5270642 h 5619964"/>
              <a:gd name="connsiteX124" fmla="*/ 5473390 w 6224781"/>
              <a:gd name="connsiteY124" fmla="*/ 5332287 h 5619964"/>
              <a:gd name="connsiteX125" fmla="*/ 5380923 w 6224781"/>
              <a:gd name="connsiteY125" fmla="*/ 5373384 h 5619964"/>
              <a:gd name="connsiteX126" fmla="*/ 5339826 w 6224781"/>
              <a:gd name="connsiteY126" fmla="*/ 5414480 h 5619964"/>
              <a:gd name="connsiteX127" fmla="*/ 5329552 w 6224781"/>
              <a:gd name="connsiteY127" fmla="*/ 5383658 h 5619964"/>
              <a:gd name="connsiteX128" fmla="*/ 5298729 w 6224781"/>
              <a:gd name="connsiteY128" fmla="*/ 5363110 h 5619964"/>
              <a:gd name="connsiteX129" fmla="*/ 5247358 w 6224781"/>
              <a:gd name="connsiteY129" fmla="*/ 5322013 h 5619964"/>
              <a:gd name="connsiteX130" fmla="*/ 5175439 w 6224781"/>
              <a:gd name="connsiteY130" fmla="*/ 5332287 h 5619964"/>
              <a:gd name="connsiteX131" fmla="*/ 5134343 w 6224781"/>
              <a:gd name="connsiteY131" fmla="*/ 5342561 h 5619964"/>
              <a:gd name="connsiteX132" fmla="*/ 5072698 w 6224781"/>
              <a:gd name="connsiteY132" fmla="*/ 5322013 h 5619964"/>
              <a:gd name="connsiteX133" fmla="*/ 4990505 w 6224781"/>
              <a:gd name="connsiteY133" fmla="*/ 5332287 h 5619964"/>
              <a:gd name="connsiteX134" fmla="*/ 4939134 w 6224781"/>
              <a:gd name="connsiteY134" fmla="*/ 5342561 h 5619964"/>
              <a:gd name="connsiteX135" fmla="*/ 4928860 w 6224781"/>
              <a:gd name="connsiteY135" fmla="*/ 5393932 h 5619964"/>
              <a:gd name="connsiteX136" fmla="*/ 4908311 w 6224781"/>
              <a:gd name="connsiteY136" fmla="*/ 5414480 h 5619964"/>
              <a:gd name="connsiteX137" fmla="*/ 4887763 w 6224781"/>
              <a:gd name="connsiteY137" fmla="*/ 5506948 h 5619964"/>
              <a:gd name="connsiteX138" fmla="*/ 4856940 w 6224781"/>
              <a:gd name="connsiteY138" fmla="*/ 5527496 h 5619964"/>
              <a:gd name="connsiteX139" fmla="*/ 4846666 w 6224781"/>
              <a:gd name="connsiteY139" fmla="*/ 5558319 h 5619964"/>
              <a:gd name="connsiteX140" fmla="*/ 4815844 w 6224781"/>
              <a:gd name="connsiteY140" fmla="*/ 5568593 h 5619964"/>
              <a:gd name="connsiteX141" fmla="*/ 4785021 w 6224781"/>
              <a:gd name="connsiteY141" fmla="*/ 5589141 h 5619964"/>
              <a:gd name="connsiteX142" fmla="*/ 4723376 w 6224781"/>
              <a:gd name="connsiteY142" fmla="*/ 5609689 h 5619964"/>
              <a:gd name="connsiteX143" fmla="*/ 4692554 w 6224781"/>
              <a:gd name="connsiteY143" fmla="*/ 5619964 h 5619964"/>
              <a:gd name="connsiteX144" fmla="*/ 4558990 w 6224781"/>
              <a:gd name="connsiteY144" fmla="*/ 5609689 h 5619964"/>
              <a:gd name="connsiteX145" fmla="*/ 4548716 w 6224781"/>
              <a:gd name="connsiteY145" fmla="*/ 5578867 h 5619964"/>
              <a:gd name="connsiteX146" fmla="*/ 4538442 w 6224781"/>
              <a:gd name="connsiteY146" fmla="*/ 5486400 h 5619964"/>
              <a:gd name="connsiteX147" fmla="*/ 4456248 w 6224781"/>
              <a:gd name="connsiteY147" fmla="*/ 5486400 h 5619964"/>
              <a:gd name="connsiteX148" fmla="*/ 4435700 w 6224781"/>
              <a:gd name="connsiteY148" fmla="*/ 5465851 h 5619964"/>
              <a:gd name="connsiteX149" fmla="*/ 4404878 w 6224781"/>
              <a:gd name="connsiteY149" fmla="*/ 5476125 h 5619964"/>
              <a:gd name="connsiteX150" fmla="*/ 4384329 w 6224781"/>
              <a:gd name="connsiteY150" fmla="*/ 5414480 h 5619964"/>
              <a:gd name="connsiteX151" fmla="*/ 4291862 w 6224781"/>
              <a:gd name="connsiteY151" fmla="*/ 5424755 h 5619964"/>
              <a:gd name="connsiteX152" fmla="*/ 4281588 w 6224781"/>
              <a:gd name="connsiteY152" fmla="*/ 5393932 h 5619964"/>
              <a:gd name="connsiteX153" fmla="*/ 4219943 w 6224781"/>
              <a:gd name="connsiteY153" fmla="*/ 5373384 h 5619964"/>
              <a:gd name="connsiteX154" fmla="*/ 4158298 w 6224781"/>
              <a:gd name="connsiteY154" fmla="*/ 5301465 h 5619964"/>
              <a:gd name="connsiteX155" fmla="*/ 4137749 w 6224781"/>
              <a:gd name="connsiteY155" fmla="*/ 5280916 h 5619964"/>
              <a:gd name="connsiteX156" fmla="*/ 4127475 w 6224781"/>
              <a:gd name="connsiteY156" fmla="*/ 5250094 h 5619964"/>
              <a:gd name="connsiteX157" fmla="*/ 4117201 w 6224781"/>
              <a:gd name="connsiteY157" fmla="*/ 5198723 h 5619964"/>
              <a:gd name="connsiteX158" fmla="*/ 4086379 w 6224781"/>
              <a:gd name="connsiteY158" fmla="*/ 5178175 h 5619964"/>
              <a:gd name="connsiteX159" fmla="*/ 3973363 w 6224781"/>
              <a:gd name="connsiteY159" fmla="*/ 5188449 h 5619964"/>
              <a:gd name="connsiteX160" fmla="*/ 3932266 w 6224781"/>
              <a:gd name="connsiteY160" fmla="*/ 5260368 h 5619964"/>
              <a:gd name="connsiteX161" fmla="*/ 3819251 w 6224781"/>
              <a:gd name="connsiteY161" fmla="*/ 5208997 h 5619964"/>
              <a:gd name="connsiteX162" fmla="*/ 3798702 w 6224781"/>
              <a:gd name="connsiteY162" fmla="*/ 5229546 h 5619964"/>
              <a:gd name="connsiteX163" fmla="*/ 3737057 w 6224781"/>
              <a:gd name="connsiteY163" fmla="*/ 5260368 h 5619964"/>
              <a:gd name="connsiteX164" fmla="*/ 3726783 w 6224781"/>
              <a:gd name="connsiteY164" fmla="*/ 5229546 h 5619964"/>
              <a:gd name="connsiteX165" fmla="*/ 3644590 w 6224781"/>
              <a:gd name="connsiteY165" fmla="*/ 5198723 h 5619964"/>
              <a:gd name="connsiteX166" fmla="*/ 3624042 w 6224781"/>
              <a:gd name="connsiteY166" fmla="*/ 5137078 h 5619964"/>
              <a:gd name="connsiteX167" fmla="*/ 3613767 w 6224781"/>
              <a:gd name="connsiteY167" fmla="*/ 5106256 h 5619964"/>
              <a:gd name="connsiteX168" fmla="*/ 3552123 w 6224781"/>
              <a:gd name="connsiteY168" fmla="*/ 5085707 h 5619964"/>
              <a:gd name="connsiteX169" fmla="*/ 3531574 w 6224781"/>
              <a:gd name="connsiteY169" fmla="*/ 5065159 h 5619964"/>
              <a:gd name="connsiteX170" fmla="*/ 3500752 w 6224781"/>
              <a:gd name="connsiteY170" fmla="*/ 5003514 h 5619964"/>
              <a:gd name="connsiteX171" fmla="*/ 3469929 w 6224781"/>
              <a:gd name="connsiteY171" fmla="*/ 4993240 h 5619964"/>
              <a:gd name="connsiteX172" fmla="*/ 3428833 w 6224781"/>
              <a:gd name="connsiteY172" fmla="*/ 5044611 h 5619964"/>
              <a:gd name="connsiteX173" fmla="*/ 3377462 w 6224781"/>
              <a:gd name="connsiteY173" fmla="*/ 5054885 h 5619964"/>
              <a:gd name="connsiteX174" fmla="*/ 3130882 w 6224781"/>
              <a:gd name="connsiteY174" fmla="*/ 5044611 h 5619964"/>
              <a:gd name="connsiteX175" fmla="*/ 3202801 w 6224781"/>
              <a:gd name="connsiteY175" fmla="*/ 5054885 h 5619964"/>
              <a:gd name="connsiteX176" fmla="*/ 3182253 w 6224781"/>
              <a:gd name="connsiteY176" fmla="*/ 5116530 h 5619964"/>
              <a:gd name="connsiteX177" fmla="*/ 3171979 w 6224781"/>
              <a:gd name="connsiteY177" fmla="*/ 5178175 h 5619964"/>
              <a:gd name="connsiteX178" fmla="*/ 3141156 w 6224781"/>
              <a:gd name="connsiteY178" fmla="*/ 5198723 h 5619964"/>
              <a:gd name="connsiteX179" fmla="*/ 3161705 w 6224781"/>
              <a:gd name="connsiteY179" fmla="*/ 5219271 h 5619964"/>
              <a:gd name="connsiteX180" fmla="*/ 2987044 w 6224781"/>
              <a:gd name="connsiteY180" fmla="*/ 5280916 h 5619964"/>
              <a:gd name="connsiteX181" fmla="*/ 2925399 w 6224781"/>
              <a:gd name="connsiteY181" fmla="*/ 5311739 h 5619964"/>
              <a:gd name="connsiteX182" fmla="*/ 2904851 w 6224781"/>
              <a:gd name="connsiteY182" fmla="*/ 5383658 h 5619964"/>
              <a:gd name="connsiteX183" fmla="*/ 2863754 w 6224781"/>
              <a:gd name="connsiteY183" fmla="*/ 5342561 h 5619964"/>
              <a:gd name="connsiteX184" fmla="*/ 2832932 w 6224781"/>
              <a:gd name="connsiteY184" fmla="*/ 5322013 h 5619964"/>
              <a:gd name="connsiteX185" fmla="*/ 2802109 w 6224781"/>
              <a:gd name="connsiteY185" fmla="*/ 5332287 h 5619964"/>
              <a:gd name="connsiteX186" fmla="*/ 2781561 w 6224781"/>
              <a:gd name="connsiteY186" fmla="*/ 5363110 h 5619964"/>
              <a:gd name="connsiteX187" fmla="*/ 2730190 w 6224781"/>
              <a:gd name="connsiteY187" fmla="*/ 5404206 h 5619964"/>
              <a:gd name="connsiteX188" fmla="*/ 2689093 w 6224781"/>
              <a:gd name="connsiteY188" fmla="*/ 5424755 h 5619964"/>
              <a:gd name="connsiteX189" fmla="*/ 2668545 w 6224781"/>
              <a:gd name="connsiteY189" fmla="*/ 5363110 h 5619964"/>
              <a:gd name="connsiteX190" fmla="*/ 2658271 w 6224781"/>
              <a:gd name="connsiteY190" fmla="*/ 5332287 h 5619964"/>
              <a:gd name="connsiteX191" fmla="*/ 2658271 w 6224781"/>
              <a:gd name="connsiteY191" fmla="*/ 5239820 h 5619964"/>
              <a:gd name="connsiteX192" fmla="*/ 2617174 w 6224781"/>
              <a:gd name="connsiteY192" fmla="*/ 5229546 h 5619964"/>
              <a:gd name="connsiteX193" fmla="*/ 2627448 w 6224781"/>
              <a:gd name="connsiteY193" fmla="*/ 5188449 h 5619964"/>
              <a:gd name="connsiteX194" fmla="*/ 2668545 w 6224781"/>
              <a:gd name="connsiteY194" fmla="*/ 5137078 h 5619964"/>
              <a:gd name="connsiteX195" fmla="*/ 2647997 w 6224781"/>
              <a:gd name="connsiteY195" fmla="*/ 5075433 h 5619964"/>
              <a:gd name="connsiteX196" fmla="*/ 2637723 w 6224781"/>
              <a:gd name="connsiteY196" fmla="*/ 5044611 h 5619964"/>
              <a:gd name="connsiteX197" fmla="*/ 2627448 w 6224781"/>
              <a:gd name="connsiteY197" fmla="*/ 4993240 h 5619964"/>
              <a:gd name="connsiteX198" fmla="*/ 2668545 w 6224781"/>
              <a:gd name="connsiteY198" fmla="*/ 4972692 h 5619964"/>
              <a:gd name="connsiteX199" fmla="*/ 2709642 w 6224781"/>
              <a:gd name="connsiteY199" fmla="*/ 4962418 h 5619964"/>
              <a:gd name="connsiteX200" fmla="*/ 2699367 w 6224781"/>
              <a:gd name="connsiteY200" fmla="*/ 4869950 h 5619964"/>
              <a:gd name="connsiteX201" fmla="*/ 2668545 w 6224781"/>
              <a:gd name="connsiteY201" fmla="*/ 4859676 h 5619964"/>
              <a:gd name="connsiteX202" fmla="*/ 2658271 w 6224781"/>
              <a:gd name="connsiteY202" fmla="*/ 4828853 h 5619964"/>
              <a:gd name="connsiteX203" fmla="*/ 2637723 w 6224781"/>
              <a:gd name="connsiteY203" fmla="*/ 4798031 h 5619964"/>
              <a:gd name="connsiteX204" fmla="*/ 2617174 w 6224781"/>
              <a:gd name="connsiteY204" fmla="*/ 4736386 h 5619964"/>
              <a:gd name="connsiteX205" fmla="*/ 2606900 w 6224781"/>
              <a:gd name="connsiteY205" fmla="*/ 4705564 h 5619964"/>
              <a:gd name="connsiteX206" fmla="*/ 2586352 w 6224781"/>
              <a:gd name="connsiteY206" fmla="*/ 4685015 h 5619964"/>
              <a:gd name="connsiteX207" fmla="*/ 2555529 w 6224781"/>
              <a:gd name="connsiteY207" fmla="*/ 4664467 h 5619964"/>
              <a:gd name="connsiteX208" fmla="*/ 2524707 w 6224781"/>
              <a:gd name="connsiteY208" fmla="*/ 4613096 h 5619964"/>
              <a:gd name="connsiteX209" fmla="*/ 2493884 w 6224781"/>
              <a:gd name="connsiteY209" fmla="*/ 4602822 h 5619964"/>
              <a:gd name="connsiteX210" fmla="*/ 2401417 w 6224781"/>
              <a:gd name="connsiteY210" fmla="*/ 4541177 h 5619964"/>
              <a:gd name="connsiteX211" fmla="*/ 2329498 w 6224781"/>
              <a:gd name="connsiteY211" fmla="*/ 4551451 h 5619964"/>
              <a:gd name="connsiteX212" fmla="*/ 2298675 w 6224781"/>
              <a:gd name="connsiteY212" fmla="*/ 4561725 h 5619964"/>
              <a:gd name="connsiteX213" fmla="*/ 2257579 w 6224781"/>
              <a:gd name="connsiteY213" fmla="*/ 4551451 h 5619964"/>
              <a:gd name="connsiteX214" fmla="*/ 2206208 w 6224781"/>
              <a:gd name="connsiteY214" fmla="*/ 4510355 h 5619964"/>
              <a:gd name="connsiteX215" fmla="*/ 2165111 w 6224781"/>
              <a:gd name="connsiteY215" fmla="*/ 4500080 h 5619964"/>
              <a:gd name="connsiteX216" fmla="*/ 2134289 w 6224781"/>
              <a:gd name="connsiteY216" fmla="*/ 4469258 h 5619964"/>
              <a:gd name="connsiteX217" fmla="*/ 2113740 w 6224781"/>
              <a:gd name="connsiteY217" fmla="*/ 4376791 h 5619964"/>
              <a:gd name="connsiteX218" fmla="*/ 2093192 w 6224781"/>
              <a:gd name="connsiteY218" fmla="*/ 4315146 h 5619964"/>
              <a:gd name="connsiteX219" fmla="*/ 2082918 w 6224781"/>
              <a:gd name="connsiteY219" fmla="*/ 4284323 h 5619964"/>
              <a:gd name="connsiteX220" fmla="*/ 2052096 w 6224781"/>
              <a:gd name="connsiteY220" fmla="*/ 4274049 h 5619964"/>
              <a:gd name="connsiteX221" fmla="*/ 2010999 w 6224781"/>
              <a:gd name="connsiteY221" fmla="*/ 4284323 h 5619964"/>
              <a:gd name="connsiteX222" fmla="*/ 1990451 w 6224781"/>
              <a:gd name="connsiteY222" fmla="*/ 4345968 h 5619964"/>
              <a:gd name="connsiteX223" fmla="*/ 1887709 w 6224781"/>
              <a:gd name="connsiteY223" fmla="*/ 4376791 h 5619964"/>
              <a:gd name="connsiteX224" fmla="*/ 1856887 w 6224781"/>
              <a:gd name="connsiteY224" fmla="*/ 4387065 h 5619964"/>
              <a:gd name="connsiteX225" fmla="*/ 1795242 w 6224781"/>
              <a:gd name="connsiteY225" fmla="*/ 4397339 h 5619964"/>
              <a:gd name="connsiteX226" fmla="*/ 1641129 w 6224781"/>
              <a:gd name="connsiteY226" fmla="*/ 4428161 h 5619964"/>
              <a:gd name="connsiteX227" fmla="*/ 1620581 w 6224781"/>
              <a:gd name="connsiteY227" fmla="*/ 4448710 h 5619964"/>
              <a:gd name="connsiteX228" fmla="*/ 1558936 w 6224781"/>
              <a:gd name="connsiteY228" fmla="*/ 4469258 h 5619964"/>
              <a:gd name="connsiteX229" fmla="*/ 1548662 w 6224781"/>
              <a:gd name="connsiteY229" fmla="*/ 4500080 h 5619964"/>
              <a:gd name="connsiteX230" fmla="*/ 1528114 w 6224781"/>
              <a:gd name="connsiteY230" fmla="*/ 4469258 h 5619964"/>
              <a:gd name="connsiteX231" fmla="*/ 1507565 w 6224781"/>
              <a:gd name="connsiteY231" fmla="*/ 4448710 h 5619964"/>
              <a:gd name="connsiteX232" fmla="*/ 1445920 w 6224781"/>
              <a:gd name="connsiteY232" fmla="*/ 4366516 h 5619964"/>
              <a:gd name="connsiteX233" fmla="*/ 1435646 w 6224781"/>
              <a:gd name="connsiteY233" fmla="*/ 4335694 h 5619964"/>
              <a:gd name="connsiteX234" fmla="*/ 1343179 w 6224781"/>
              <a:gd name="connsiteY234" fmla="*/ 4284323 h 5619964"/>
              <a:gd name="connsiteX235" fmla="*/ 1291808 w 6224781"/>
              <a:gd name="connsiteY235" fmla="*/ 4274049 h 5619964"/>
              <a:gd name="connsiteX236" fmla="*/ 1271260 w 6224781"/>
              <a:gd name="connsiteY236" fmla="*/ 4243227 h 5619964"/>
              <a:gd name="connsiteX237" fmla="*/ 1250711 w 6224781"/>
              <a:gd name="connsiteY237" fmla="*/ 4222678 h 5619964"/>
              <a:gd name="connsiteX238" fmla="*/ 1240437 w 6224781"/>
              <a:gd name="connsiteY238" fmla="*/ 4181582 h 5619964"/>
              <a:gd name="connsiteX239" fmla="*/ 1230163 w 6224781"/>
              <a:gd name="connsiteY239" fmla="*/ 4150759 h 5619964"/>
              <a:gd name="connsiteX240" fmla="*/ 1199340 w 6224781"/>
              <a:gd name="connsiteY240" fmla="*/ 4089114 h 5619964"/>
              <a:gd name="connsiteX241" fmla="*/ 1363727 w 6224781"/>
              <a:gd name="connsiteY241" fmla="*/ 4048018 h 5619964"/>
              <a:gd name="connsiteX242" fmla="*/ 1384275 w 6224781"/>
              <a:gd name="connsiteY242" fmla="*/ 3986373 h 5619964"/>
              <a:gd name="connsiteX243" fmla="*/ 1394549 w 6224781"/>
              <a:gd name="connsiteY243" fmla="*/ 3955550 h 5619964"/>
              <a:gd name="connsiteX244" fmla="*/ 1353453 w 6224781"/>
              <a:gd name="connsiteY244" fmla="*/ 3863083 h 5619964"/>
              <a:gd name="connsiteX245" fmla="*/ 1343179 w 6224781"/>
              <a:gd name="connsiteY245" fmla="*/ 3801438 h 5619964"/>
              <a:gd name="connsiteX246" fmla="*/ 1312356 w 6224781"/>
              <a:gd name="connsiteY246" fmla="*/ 3791164 h 5619964"/>
              <a:gd name="connsiteX247" fmla="*/ 1291808 w 6224781"/>
              <a:gd name="connsiteY247" fmla="*/ 3770615 h 5619964"/>
              <a:gd name="connsiteX248" fmla="*/ 1209615 w 6224781"/>
              <a:gd name="connsiteY248" fmla="*/ 3780889 h 5619964"/>
              <a:gd name="connsiteX249" fmla="*/ 1158244 w 6224781"/>
              <a:gd name="connsiteY249" fmla="*/ 3791164 h 5619964"/>
              <a:gd name="connsiteX250" fmla="*/ 1096599 w 6224781"/>
              <a:gd name="connsiteY250" fmla="*/ 3801438 h 5619964"/>
              <a:gd name="connsiteX251" fmla="*/ 1055502 w 6224781"/>
              <a:gd name="connsiteY251" fmla="*/ 3842534 h 5619964"/>
              <a:gd name="connsiteX252" fmla="*/ 1034954 w 6224781"/>
              <a:gd name="connsiteY252" fmla="*/ 3811712 h 5619964"/>
              <a:gd name="connsiteX253" fmla="*/ 1004132 w 6224781"/>
              <a:gd name="connsiteY253" fmla="*/ 3821986 h 5619964"/>
              <a:gd name="connsiteX254" fmla="*/ 983583 w 6224781"/>
              <a:gd name="connsiteY254" fmla="*/ 3842534 h 5619964"/>
              <a:gd name="connsiteX255" fmla="*/ 932212 w 6224781"/>
              <a:gd name="connsiteY255" fmla="*/ 3791164 h 5619964"/>
              <a:gd name="connsiteX256" fmla="*/ 901390 w 6224781"/>
              <a:gd name="connsiteY256" fmla="*/ 3780889 h 5619964"/>
              <a:gd name="connsiteX257" fmla="*/ 870567 w 6224781"/>
              <a:gd name="connsiteY257" fmla="*/ 3760341 h 5619964"/>
              <a:gd name="connsiteX258" fmla="*/ 808923 w 6224781"/>
              <a:gd name="connsiteY258" fmla="*/ 3750067 h 5619964"/>
              <a:gd name="connsiteX259" fmla="*/ 788374 w 6224781"/>
              <a:gd name="connsiteY259" fmla="*/ 3729519 h 5619964"/>
              <a:gd name="connsiteX260" fmla="*/ 808923 w 6224781"/>
              <a:gd name="connsiteY260" fmla="*/ 3708970 h 5619964"/>
              <a:gd name="connsiteX261" fmla="*/ 860293 w 6224781"/>
              <a:gd name="connsiteY261" fmla="*/ 3606229 h 5619964"/>
              <a:gd name="connsiteX262" fmla="*/ 921938 w 6224781"/>
              <a:gd name="connsiteY262" fmla="*/ 3595955 h 5619964"/>
              <a:gd name="connsiteX263" fmla="*/ 963035 w 6224781"/>
              <a:gd name="connsiteY263" fmla="*/ 3575406 h 5619964"/>
              <a:gd name="connsiteX264" fmla="*/ 973309 w 6224781"/>
              <a:gd name="connsiteY264" fmla="*/ 3544584 h 5619964"/>
              <a:gd name="connsiteX265" fmla="*/ 1004132 w 6224781"/>
              <a:gd name="connsiteY265" fmla="*/ 3524036 h 5619964"/>
              <a:gd name="connsiteX266" fmla="*/ 1014406 w 6224781"/>
              <a:gd name="connsiteY266" fmla="*/ 3493213 h 5619964"/>
              <a:gd name="connsiteX267" fmla="*/ 1045228 w 6224781"/>
              <a:gd name="connsiteY267" fmla="*/ 3482939 h 5619964"/>
              <a:gd name="connsiteX268" fmla="*/ 1086325 w 6224781"/>
              <a:gd name="connsiteY268" fmla="*/ 3462391 h 5619964"/>
              <a:gd name="connsiteX269" fmla="*/ 1086325 w 6224781"/>
              <a:gd name="connsiteY269" fmla="*/ 3349375 h 5619964"/>
              <a:gd name="connsiteX270" fmla="*/ 1065776 w 6224781"/>
              <a:gd name="connsiteY270" fmla="*/ 3328827 h 5619964"/>
              <a:gd name="connsiteX271" fmla="*/ 973309 w 6224781"/>
              <a:gd name="connsiteY271" fmla="*/ 3308278 h 5619964"/>
              <a:gd name="connsiteX272" fmla="*/ 932212 w 6224781"/>
              <a:gd name="connsiteY272" fmla="*/ 3298004 h 5619964"/>
              <a:gd name="connsiteX273" fmla="*/ 911664 w 6224781"/>
              <a:gd name="connsiteY273" fmla="*/ 3113069 h 5619964"/>
              <a:gd name="connsiteX274" fmla="*/ 952761 w 6224781"/>
              <a:gd name="connsiteY274" fmla="*/ 3041150 h 5619964"/>
              <a:gd name="connsiteX275" fmla="*/ 983583 w 6224781"/>
              <a:gd name="connsiteY275" fmla="*/ 3010328 h 5619964"/>
              <a:gd name="connsiteX276" fmla="*/ 952761 w 6224781"/>
              <a:gd name="connsiteY276" fmla="*/ 3000053 h 5619964"/>
              <a:gd name="connsiteX277" fmla="*/ 921938 w 6224781"/>
              <a:gd name="connsiteY277" fmla="*/ 2979505 h 5619964"/>
              <a:gd name="connsiteX278" fmla="*/ 911664 w 6224781"/>
              <a:gd name="connsiteY278" fmla="*/ 2917860 h 5619964"/>
              <a:gd name="connsiteX279" fmla="*/ 901390 w 6224781"/>
              <a:gd name="connsiteY279" fmla="*/ 2887038 h 5619964"/>
              <a:gd name="connsiteX280" fmla="*/ 911664 w 6224781"/>
              <a:gd name="connsiteY280" fmla="*/ 2835667 h 5619964"/>
              <a:gd name="connsiteX281" fmla="*/ 963035 w 6224781"/>
              <a:gd name="connsiteY281" fmla="*/ 2774022 h 5619964"/>
              <a:gd name="connsiteX282" fmla="*/ 973309 w 6224781"/>
              <a:gd name="connsiteY282" fmla="*/ 2743200 h 5619964"/>
              <a:gd name="connsiteX283" fmla="*/ 880842 w 6224781"/>
              <a:gd name="connsiteY283" fmla="*/ 2712377 h 5619964"/>
              <a:gd name="connsiteX284" fmla="*/ 870567 w 6224781"/>
              <a:gd name="connsiteY284" fmla="*/ 2650732 h 5619964"/>
              <a:gd name="connsiteX285" fmla="*/ 839745 w 6224781"/>
              <a:gd name="connsiteY285" fmla="*/ 2640458 h 5619964"/>
              <a:gd name="connsiteX286" fmla="*/ 788374 w 6224781"/>
              <a:gd name="connsiteY286" fmla="*/ 2661006 h 5619964"/>
              <a:gd name="connsiteX287" fmla="*/ 737003 w 6224781"/>
              <a:gd name="connsiteY287" fmla="*/ 2671280 h 5619964"/>
              <a:gd name="connsiteX288" fmla="*/ 706181 w 6224781"/>
              <a:gd name="connsiteY288" fmla="*/ 2599361 h 5619964"/>
              <a:gd name="connsiteX289" fmla="*/ 716455 w 6224781"/>
              <a:gd name="connsiteY289" fmla="*/ 2527442 h 5619964"/>
              <a:gd name="connsiteX290" fmla="*/ 726729 w 6224781"/>
              <a:gd name="connsiteY290" fmla="*/ 2496620 h 5619964"/>
              <a:gd name="connsiteX291" fmla="*/ 757552 w 6224781"/>
              <a:gd name="connsiteY291" fmla="*/ 2486346 h 5619964"/>
              <a:gd name="connsiteX292" fmla="*/ 737003 w 6224781"/>
              <a:gd name="connsiteY292" fmla="*/ 2352782 h 5619964"/>
              <a:gd name="connsiteX293" fmla="*/ 706181 w 6224781"/>
              <a:gd name="connsiteY293" fmla="*/ 2280862 h 5619964"/>
              <a:gd name="connsiteX294" fmla="*/ 695907 w 6224781"/>
              <a:gd name="connsiteY294" fmla="*/ 2250040 h 5619964"/>
              <a:gd name="connsiteX295" fmla="*/ 675358 w 6224781"/>
              <a:gd name="connsiteY295" fmla="*/ 2270588 h 5619964"/>
              <a:gd name="connsiteX296" fmla="*/ 603439 w 6224781"/>
              <a:gd name="connsiteY296" fmla="*/ 2239766 h 5619964"/>
              <a:gd name="connsiteX297" fmla="*/ 531520 w 6224781"/>
              <a:gd name="connsiteY297" fmla="*/ 2167847 h 5619964"/>
              <a:gd name="connsiteX298" fmla="*/ 521246 w 6224781"/>
              <a:gd name="connsiteY298" fmla="*/ 2137024 h 5619964"/>
              <a:gd name="connsiteX299" fmla="*/ 510972 w 6224781"/>
              <a:gd name="connsiteY299" fmla="*/ 2034283 h 5619964"/>
              <a:gd name="connsiteX300" fmla="*/ 506089 w 6224781"/>
              <a:gd name="connsiteY300" fmla="*/ 1956396 h 5619964"/>
              <a:gd name="connsiteX301" fmla="*/ 406875 w 6224781"/>
              <a:gd name="connsiteY301" fmla="*/ 2031198 h 5619964"/>
              <a:gd name="connsiteX302" fmla="*/ 347094 w 6224781"/>
              <a:gd name="connsiteY302" fmla="*/ 1972570 h 5619964"/>
              <a:gd name="connsiteX303" fmla="*/ 303624 w 6224781"/>
              <a:gd name="connsiteY303" fmla="*/ 1952597 h 5619964"/>
              <a:gd name="connsiteX304" fmla="*/ 192609 w 6224781"/>
              <a:gd name="connsiteY304" fmla="*/ 1893462 h 5619964"/>
              <a:gd name="connsiteX305" fmla="*/ 259001 w 6224781"/>
              <a:gd name="connsiteY305" fmla="*/ 1882613 h 5619964"/>
              <a:gd name="connsiteX306" fmla="*/ 223296 w 6224781"/>
              <a:gd name="connsiteY306" fmla="*/ 1839074 h 5619964"/>
              <a:gd name="connsiteX307" fmla="*/ 160498 w 6224781"/>
              <a:gd name="connsiteY307" fmla="*/ 1834767 h 5619964"/>
              <a:gd name="connsiteX308" fmla="*/ 133914 w 6224781"/>
              <a:gd name="connsiteY308" fmla="*/ 1791230 h 5619964"/>
              <a:gd name="connsiteX309" fmla="*/ 187589 w 6224781"/>
              <a:gd name="connsiteY309" fmla="*/ 1651765 h 5619964"/>
              <a:gd name="connsiteX310" fmla="*/ 110280 w 6224781"/>
              <a:gd name="connsiteY310" fmla="*/ 1664413 h 5619964"/>
              <a:gd name="connsiteX311" fmla="*/ 69183 w 6224781"/>
              <a:gd name="connsiteY311" fmla="*/ 1633591 h 5619964"/>
              <a:gd name="connsiteX312" fmla="*/ 7538 w 6224781"/>
              <a:gd name="connsiteY312" fmla="*/ 1571946 h 5619964"/>
              <a:gd name="connsiteX313" fmla="*/ 252252 w 6224781"/>
              <a:gd name="connsiteY313" fmla="*/ 1628199 h 5619964"/>
              <a:gd name="connsiteX314" fmla="*/ 254118 w 6224781"/>
              <a:gd name="connsiteY314" fmla="*/ 1592494 h 5619964"/>
              <a:gd name="connsiteX315" fmla="*/ 264392 w 6224781"/>
              <a:gd name="connsiteY315" fmla="*/ 1561671 h 5619964"/>
              <a:gd name="connsiteX316" fmla="*/ 295215 w 6224781"/>
              <a:gd name="connsiteY316" fmla="*/ 1500027 h 5619964"/>
              <a:gd name="connsiteX317" fmla="*/ 284940 w 6224781"/>
              <a:gd name="connsiteY317" fmla="*/ 1458930 h 5619964"/>
              <a:gd name="connsiteX318" fmla="*/ 243844 w 6224781"/>
              <a:gd name="connsiteY318" fmla="*/ 1397285 h 5619964"/>
              <a:gd name="connsiteX319" fmla="*/ 367134 w 6224781"/>
              <a:gd name="connsiteY319" fmla="*/ 1387011 h 5619964"/>
              <a:gd name="connsiteX320" fmla="*/ 387682 w 6224781"/>
              <a:gd name="connsiteY320" fmla="*/ 1366462 h 5619964"/>
              <a:gd name="connsiteX321" fmla="*/ 346585 w 6224781"/>
              <a:gd name="connsiteY321" fmla="*/ 1284269 h 5619964"/>
              <a:gd name="connsiteX322" fmla="*/ 326037 w 6224781"/>
              <a:gd name="connsiteY322" fmla="*/ 1253447 h 5619964"/>
              <a:gd name="connsiteX323" fmla="*/ 356860 w 6224781"/>
              <a:gd name="connsiteY323" fmla="*/ 1243173 h 5619964"/>
              <a:gd name="connsiteX324" fmla="*/ 367134 w 6224781"/>
              <a:gd name="connsiteY324" fmla="*/ 1212350 h 5619964"/>
              <a:gd name="connsiteX325" fmla="*/ 408230 w 6224781"/>
              <a:gd name="connsiteY325" fmla="*/ 1160979 h 5619964"/>
              <a:gd name="connsiteX326" fmla="*/ 418505 w 6224781"/>
              <a:gd name="connsiteY326" fmla="*/ 1130157 h 5619964"/>
              <a:gd name="connsiteX327" fmla="*/ 449327 w 6224781"/>
              <a:gd name="connsiteY327" fmla="*/ 1109609 h 5619964"/>
              <a:gd name="connsiteX328" fmla="*/ 408230 w 6224781"/>
              <a:gd name="connsiteY328" fmla="*/ 863029 h 5619964"/>
              <a:gd name="connsiteX329" fmla="*/ 295215 w 6224781"/>
              <a:gd name="connsiteY329" fmla="*/ 852755 h 5619964"/>
              <a:gd name="connsiteX330" fmla="*/ 305489 w 6224781"/>
              <a:gd name="connsiteY330" fmla="*/ 780836 h 5619964"/>
              <a:gd name="connsiteX331" fmla="*/ 315763 w 6224781"/>
              <a:gd name="connsiteY331" fmla="*/ 750013 h 5619964"/>
              <a:gd name="connsiteX332" fmla="*/ 356860 w 6224781"/>
              <a:gd name="connsiteY332" fmla="*/ 739739 h 5619964"/>
              <a:gd name="connsiteX333" fmla="*/ 387682 w 6224781"/>
              <a:gd name="connsiteY333" fmla="*/ 729465 h 5619964"/>
              <a:gd name="connsiteX334" fmla="*/ 459601 w 6224781"/>
              <a:gd name="connsiteY334" fmla="*/ 708916 h 5619964"/>
              <a:gd name="connsiteX335" fmla="*/ 510972 w 6224781"/>
              <a:gd name="connsiteY335" fmla="*/ 647271 h 5619964"/>
              <a:gd name="connsiteX336" fmla="*/ 541794 w 6224781"/>
              <a:gd name="connsiteY336" fmla="*/ 585627 h 5619964"/>
              <a:gd name="connsiteX337" fmla="*/ 562343 w 6224781"/>
              <a:gd name="connsiteY337" fmla="*/ 565078 h 5619964"/>
              <a:gd name="connsiteX338" fmla="*/ 572617 w 6224781"/>
              <a:gd name="connsiteY338" fmla="*/ 523982 h 5619964"/>
              <a:gd name="connsiteX339" fmla="*/ 582891 w 6224781"/>
              <a:gd name="connsiteY339" fmla="*/ 462337 h 5619964"/>
              <a:gd name="connsiteX340" fmla="*/ 685633 w 6224781"/>
              <a:gd name="connsiteY340" fmla="*/ 452062 h 5619964"/>
              <a:gd name="connsiteX341" fmla="*/ 695907 w 6224781"/>
              <a:gd name="connsiteY341" fmla="*/ 421240 h 5619964"/>
              <a:gd name="connsiteX342" fmla="*/ 726729 w 6224781"/>
              <a:gd name="connsiteY342" fmla="*/ 349321 h 5619964"/>
              <a:gd name="connsiteX343" fmla="*/ 737003 w 6224781"/>
              <a:gd name="connsiteY343" fmla="*/ 287676 h 5619964"/>
              <a:gd name="connsiteX344" fmla="*/ 767826 w 6224781"/>
              <a:gd name="connsiteY344" fmla="*/ 277402 h 5619964"/>
              <a:gd name="connsiteX345" fmla="*/ 788374 w 6224781"/>
              <a:gd name="connsiteY345" fmla="*/ 256853 h 5619964"/>
              <a:gd name="connsiteX346" fmla="*/ 942487 w 6224781"/>
              <a:gd name="connsiteY346" fmla="*/ 246579 h 5619964"/>
              <a:gd name="connsiteX347" fmla="*/ 942487 w 6224781"/>
              <a:gd name="connsiteY347" fmla="*/ 349321 h 5619964"/>
              <a:gd name="connsiteX348" fmla="*/ 932212 w 6224781"/>
              <a:gd name="connsiteY348" fmla="*/ 462337 h 5619964"/>
              <a:gd name="connsiteX349" fmla="*/ 942487 w 6224781"/>
              <a:gd name="connsiteY349" fmla="*/ 554804 h 5619964"/>
              <a:gd name="connsiteX350" fmla="*/ 973309 w 6224781"/>
              <a:gd name="connsiteY350" fmla="*/ 544530 h 5619964"/>
              <a:gd name="connsiteX351" fmla="*/ 993857 w 6224781"/>
              <a:gd name="connsiteY351" fmla="*/ 513707 h 5619964"/>
              <a:gd name="connsiteX352" fmla="*/ 1034954 w 6224781"/>
              <a:gd name="connsiteY352" fmla="*/ 380143 h 5619964"/>
              <a:gd name="connsiteX353" fmla="*/ 1045228 w 6224781"/>
              <a:gd name="connsiteY353" fmla="*/ 349321 h 5619964"/>
              <a:gd name="connsiteX354" fmla="*/ 1158244 w 6224781"/>
              <a:gd name="connsiteY354" fmla="*/ 339047 h 5619964"/>
              <a:gd name="connsiteX355" fmla="*/ 1230163 w 6224781"/>
              <a:gd name="connsiteY355" fmla="*/ 318498 h 5619964"/>
              <a:gd name="connsiteX356" fmla="*/ 1271260 w 6224781"/>
              <a:gd name="connsiteY356" fmla="*/ 246579 h 5619964"/>
              <a:gd name="connsiteX357" fmla="*/ 1281534 w 6224781"/>
              <a:gd name="connsiteY357" fmla="*/ 452062 h 5619964"/>
              <a:gd name="connsiteX358" fmla="*/ 1312356 w 6224781"/>
              <a:gd name="connsiteY358" fmla="*/ 462337 h 5619964"/>
              <a:gd name="connsiteX359" fmla="*/ 1435646 w 6224781"/>
              <a:gd name="connsiteY359" fmla="*/ 441788 h 5619964"/>
              <a:gd name="connsiteX360" fmla="*/ 1445920 w 6224781"/>
              <a:gd name="connsiteY360" fmla="*/ 410966 h 5619964"/>
              <a:gd name="connsiteX361" fmla="*/ 1497291 w 6224781"/>
              <a:gd name="connsiteY361" fmla="*/ 369869 h 5619964"/>
              <a:gd name="connsiteX362" fmla="*/ 1517839 w 6224781"/>
              <a:gd name="connsiteY362" fmla="*/ 339047 h 5619964"/>
              <a:gd name="connsiteX363" fmla="*/ 1589758 w 6224781"/>
              <a:gd name="connsiteY363" fmla="*/ 339047 h 5619964"/>
              <a:gd name="connsiteX364" fmla="*/ 1610307 w 6224781"/>
              <a:gd name="connsiteY364" fmla="*/ 359595 h 5619964"/>
              <a:gd name="connsiteX365" fmla="*/ 1620581 w 6224781"/>
              <a:gd name="connsiteY365" fmla="*/ 390418 h 5619964"/>
              <a:gd name="connsiteX366" fmla="*/ 1671952 w 6224781"/>
              <a:gd name="connsiteY366" fmla="*/ 441788 h 5619964"/>
              <a:gd name="connsiteX367" fmla="*/ 1682226 w 6224781"/>
              <a:gd name="connsiteY367" fmla="*/ 472611 h 5619964"/>
              <a:gd name="connsiteX368" fmla="*/ 1713048 w 6224781"/>
              <a:gd name="connsiteY368" fmla="*/ 482885 h 5619964"/>
              <a:gd name="connsiteX369" fmla="*/ 1795242 w 6224781"/>
              <a:gd name="connsiteY369" fmla="*/ 493159 h 5619964"/>
              <a:gd name="connsiteX370" fmla="*/ 1856887 w 6224781"/>
              <a:gd name="connsiteY370" fmla="*/ 482885 h 5619964"/>
              <a:gd name="connsiteX371" fmla="*/ 1887709 w 6224781"/>
              <a:gd name="connsiteY371" fmla="*/ 421240 h 5619964"/>
              <a:gd name="connsiteX372" fmla="*/ 1908257 w 6224781"/>
              <a:gd name="connsiteY372" fmla="*/ 369869 h 5619964"/>
              <a:gd name="connsiteX373" fmla="*/ 1918532 w 6224781"/>
              <a:gd name="connsiteY373" fmla="*/ 339047 h 5619964"/>
              <a:gd name="connsiteX374" fmla="*/ 1939080 w 6224781"/>
              <a:gd name="connsiteY374" fmla="*/ 308224 h 5619964"/>
              <a:gd name="connsiteX375" fmla="*/ 1949354 w 6224781"/>
              <a:gd name="connsiteY375" fmla="*/ 215757 h 5619964"/>
              <a:gd name="connsiteX376" fmla="*/ 1969902 w 6224781"/>
              <a:gd name="connsiteY376" fmla="*/ 0 h 5619964"/>
              <a:gd name="connsiteX377" fmla="*/ 2206208 w 6224781"/>
              <a:gd name="connsiteY377" fmla="*/ 10274 h 5619964"/>
              <a:gd name="connsiteX378" fmla="*/ 2257579 w 6224781"/>
              <a:gd name="connsiteY378" fmla="*/ 20548 h 5619964"/>
              <a:gd name="connsiteX379" fmla="*/ 2370594 w 6224781"/>
              <a:gd name="connsiteY379" fmla="*/ 30822 h 5619964"/>
              <a:gd name="connsiteX380" fmla="*/ 2339772 w 6224781"/>
              <a:gd name="connsiteY380" fmla="*/ 51370 h 5619964"/>
              <a:gd name="connsiteX381" fmla="*/ 2308949 w 6224781"/>
              <a:gd name="connsiteY381" fmla="*/ 61645 h 5619964"/>
              <a:gd name="connsiteX382" fmla="*/ 2288401 w 6224781"/>
              <a:gd name="connsiteY382" fmla="*/ 143838 h 5619964"/>
              <a:gd name="connsiteX383" fmla="*/ 2278127 w 6224781"/>
              <a:gd name="connsiteY383" fmla="*/ 174660 h 5619964"/>
              <a:gd name="connsiteX384" fmla="*/ 2288401 w 6224781"/>
              <a:gd name="connsiteY384" fmla="*/ 267128 h 5619964"/>
              <a:gd name="connsiteX385" fmla="*/ 2391143 w 6224781"/>
              <a:gd name="connsiteY385" fmla="*/ 256853 h 5619964"/>
              <a:gd name="connsiteX386" fmla="*/ 2452788 w 6224781"/>
              <a:gd name="connsiteY386" fmla="*/ 236305 h 5619964"/>
              <a:gd name="connsiteX387" fmla="*/ 2524707 w 6224781"/>
              <a:gd name="connsiteY387" fmla="*/ 226031 h 5619964"/>
              <a:gd name="connsiteX388" fmla="*/ 2555529 w 6224781"/>
              <a:gd name="connsiteY388" fmla="*/ 215757 h 5619964"/>
              <a:gd name="connsiteX389" fmla="*/ 2565803 w 6224781"/>
              <a:gd name="connsiteY389" fmla="*/ 184934 h 5619964"/>
              <a:gd name="connsiteX390" fmla="*/ 2586352 w 6224781"/>
              <a:gd name="connsiteY390" fmla="*/ 143838 h 5619964"/>
              <a:gd name="connsiteX391" fmla="*/ 2606900 w 6224781"/>
              <a:gd name="connsiteY391" fmla="*/ 113015 h 5619964"/>
              <a:gd name="connsiteX392" fmla="*/ 2719916 w 6224781"/>
              <a:gd name="connsiteY392" fmla="*/ 102741 h 5619964"/>
              <a:gd name="connsiteX393" fmla="*/ 2740464 w 6224781"/>
              <a:gd name="connsiteY393" fmla="*/ 164386 h 5619964"/>
              <a:gd name="connsiteX394" fmla="*/ 2750738 w 6224781"/>
              <a:gd name="connsiteY394" fmla="*/ 195209 h 5619964"/>
              <a:gd name="connsiteX395" fmla="*/ 3069237 w 6224781"/>
              <a:gd name="connsiteY395" fmla="*/ 184934 h 5619964"/>
              <a:gd name="connsiteX396" fmla="*/ 3100060 w 6224781"/>
              <a:gd name="connsiteY396" fmla="*/ 174660 h 5619964"/>
              <a:gd name="connsiteX397" fmla="*/ 3161705 w 6224781"/>
              <a:gd name="connsiteY397" fmla="*/ 184934 h 5619964"/>
              <a:gd name="connsiteX398" fmla="*/ 3243898 w 6224781"/>
              <a:gd name="connsiteY398" fmla="*/ 195209 h 5619964"/>
              <a:gd name="connsiteX399" fmla="*/ 3418558 w 6224781"/>
              <a:gd name="connsiteY399" fmla="*/ 226031 h 5619964"/>
              <a:gd name="connsiteX400" fmla="*/ 3459655 w 6224781"/>
              <a:gd name="connsiteY400" fmla="*/ 236305 h 5619964"/>
              <a:gd name="connsiteX401" fmla="*/ 3521300 w 6224781"/>
              <a:gd name="connsiteY401" fmla="*/ 267128 h 5619964"/>
              <a:gd name="connsiteX402" fmla="*/ 3593219 w 6224781"/>
              <a:gd name="connsiteY402" fmla="*/ 297950 h 5619964"/>
              <a:gd name="connsiteX403" fmla="*/ 3624042 w 6224781"/>
              <a:gd name="connsiteY403" fmla="*/ 318498 h 5619964"/>
              <a:gd name="connsiteX404" fmla="*/ 3644590 w 6224781"/>
              <a:gd name="connsiteY404" fmla="*/ 339047 h 5619964"/>
              <a:gd name="connsiteX405" fmla="*/ 3603493 w 6224781"/>
              <a:gd name="connsiteY405" fmla="*/ 308224 h 5619964"/>
              <a:gd name="connsiteX0" fmla="*/ 3541017 w 6162305"/>
              <a:gd name="connsiteY0" fmla="*/ 308224 h 5619964"/>
              <a:gd name="connsiteX1" fmla="*/ 3664307 w 6162305"/>
              <a:gd name="connsiteY1" fmla="*/ 297950 h 5619964"/>
              <a:gd name="connsiteX2" fmla="*/ 3674581 w 6162305"/>
              <a:gd name="connsiteY2" fmla="*/ 267128 h 5619964"/>
              <a:gd name="connsiteX3" fmla="*/ 3705404 w 6162305"/>
              <a:gd name="connsiteY3" fmla="*/ 256853 h 5619964"/>
              <a:gd name="connsiteX4" fmla="*/ 3746500 w 6162305"/>
              <a:gd name="connsiteY4" fmla="*/ 246579 h 5619964"/>
              <a:gd name="connsiteX5" fmla="*/ 3777323 w 6162305"/>
              <a:gd name="connsiteY5" fmla="*/ 236305 h 5619964"/>
              <a:gd name="connsiteX6" fmla="*/ 3941709 w 6162305"/>
              <a:gd name="connsiteY6" fmla="*/ 226031 h 5619964"/>
              <a:gd name="connsiteX7" fmla="*/ 4496514 w 6162305"/>
              <a:gd name="connsiteY7" fmla="*/ 236305 h 5619964"/>
              <a:gd name="connsiteX8" fmla="*/ 4527336 w 6162305"/>
              <a:gd name="connsiteY8" fmla="*/ 349321 h 5619964"/>
              <a:gd name="connsiteX9" fmla="*/ 4537611 w 6162305"/>
              <a:gd name="connsiteY9" fmla="*/ 390418 h 5619964"/>
              <a:gd name="connsiteX10" fmla="*/ 4558159 w 6162305"/>
              <a:gd name="connsiteY10" fmla="*/ 503433 h 5619964"/>
              <a:gd name="connsiteX11" fmla="*/ 4578707 w 6162305"/>
              <a:gd name="connsiteY11" fmla="*/ 523982 h 5619964"/>
              <a:gd name="connsiteX12" fmla="*/ 4609530 w 6162305"/>
              <a:gd name="connsiteY12" fmla="*/ 513707 h 5619964"/>
              <a:gd name="connsiteX13" fmla="*/ 4691723 w 6162305"/>
              <a:gd name="connsiteY13" fmla="*/ 534256 h 5619964"/>
              <a:gd name="connsiteX14" fmla="*/ 4722545 w 6162305"/>
              <a:gd name="connsiteY14" fmla="*/ 554804 h 5619964"/>
              <a:gd name="connsiteX15" fmla="*/ 4753368 w 6162305"/>
              <a:gd name="connsiteY15" fmla="*/ 544530 h 5619964"/>
              <a:gd name="connsiteX16" fmla="*/ 4773916 w 6162305"/>
              <a:gd name="connsiteY16" fmla="*/ 575352 h 5619964"/>
              <a:gd name="connsiteX17" fmla="*/ 4794464 w 6162305"/>
              <a:gd name="connsiteY17" fmla="*/ 595901 h 5619964"/>
              <a:gd name="connsiteX18" fmla="*/ 4763642 w 6162305"/>
              <a:gd name="connsiteY18" fmla="*/ 657546 h 5619964"/>
              <a:gd name="connsiteX19" fmla="*/ 4753368 w 6162305"/>
              <a:gd name="connsiteY19" fmla="*/ 688368 h 5619964"/>
              <a:gd name="connsiteX20" fmla="*/ 4691723 w 6162305"/>
              <a:gd name="connsiteY20" fmla="*/ 708916 h 5619964"/>
              <a:gd name="connsiteX21" fmla="*/ 4660900 w 6162305"/>
              <a:gd name="connsiteY21" fmla="*/ 832206 h 5619964"/>
              <a:gd name="connsiteX22" fmla="*/ 4681449 w 6162305"/>
              <a:gd name="connsiteY22" fmla="*/ 852755 h 5619964"/>
              <a:gd name="connsiteX23" fmla="*/ 4743094 w 6162305"/>
              <a:gd name="connsiteY23" fmla="*/ 873303 h 5619964"/>
              <a:gd name="connsiteX24" fmla="*/ 4897206 w 6162305"/>
              <a:gd name="connsiteY24" fmla="*/ 914400 h 5619964"/>
              <a:gd name="connsiteX25" fmla="*/ 4917754 w 6162305"/>
              <a:gd name="connsiteY25" fmla="*/ 976045 h 5619964"/>
              <a:gd name="connsiteX26" fmla="*/ 4948577 w 6162305"/>
              <a:gd name="connsiteY26" fmla="*/ 986319 h 5619964"/>
              <a:gd name="connsiteX27" fmla="*/ 4969125 w 6162305"/>
              <a:gd name="connsiteY27" fmla="*/ 965770 h 5619964"/>
              <a:gd name="connsiteX28" fmla="*/ 4979399 w 6162305"/>
              <a:gd name="connsiteY28" fmla="*/ 934948 h 5619964"/>
              <a:gd name="connsiteX29" fmla="*/ 5041044 w 6162305"/>
              <a:gd name="connsiteY29" fmla="*/ 914400 h 5619964"/>
              <a:gd name="connsiteX30" fmla="*/ 5071867 w 6162305"/>
              <a:gd name="connsiteY30" fmla="*/ 904125 h 5619964"/>
              <a:gd name="connsiteX31" fmla="*/ 5092415 w 6162305"/>
              <a:gd name="connsiteY31" fmla="*/ 934948 h 5619964"/>
              <a:gd name="connsiteX32" fmla="*/ 5123238 w 6162305"/>
              <a:gd name="connsiteY32" fmla="*/ 986319 h 5619964"/>
              <a:gd name="connsiteX33" fmla="*/ 5184882 w 6162305"/>
              <a:gd name="connsiteY33" fmla="*/ 1027415 h 5619964"/>
              <a:gd name="connsiteX34" fmla="*/ 5174608 w 6162305"/>
              <a:gd name="connsiteY34" fmla="*/ 1109609 h 5619964"/>
              <a:gd name="connsiteX35" fmla="*/ 5154060 w 6162305"/>
              <a:gd name="connsiteY35" fmla="*/ 1140431 h 5619964"/>
              <a:gd name="connsiteX36" fmla="*/ 5174608 w 6162305"/>
              <a:gd name="connsiteY36" fmla="*/ 1171253 h 5619964"/>
              <a:gd name="connsiteX37" fmla="*/ 5225979 w 6162305"/>
              <a:gd name="connsiteY37" fmla="*/ 1202076 h 5619964"/>
              <a:gd name="connsiteX38" fmla="*/ 5256802 w 6162305"/>
              <a:gd name="connsiteY38" fmla="*/ 1191802 h 5619964"/>
              <a:gd name="connsiteX39" fmla="*/ 5267076 w 6162305"/>
              <a:gd name="connsiteY39" fmla="*/ 1160979 h 5619964"/>
              <a:gd name="connsiteX40" fmla="*/ 5338995 w 6162305"/>
              <a:gd name="connsiteY40" fmla="*/ 1171253 h 5619964"/>
              <a:gd name="connsiteX41" fmla="*/ 5359543 w 6162305"/>
              <a:gd name="connsiteY41" fmla="*/ 1191802 h 5619964"/>
              <a:gd name="connsiteX42" fmla="*/ 5462285 w 6162305"/>
              <a:gd name="connsiteY42" fmla="*/ 1222624 h 5619964"/>
              <a:gd name="connsiteX43" fmla="*/ 5493107 w 6162305"/>
              <a:gd name="connsiteY43" fmla="*/ 1243173 h 5619964"/>
              <a:gd name="connsiteX44" fmla="*/ 5513656 w 6162305"/>
              <a:gd name="connsiteY44" fmla="*/ 1315092 h 5619964"/>
              <a:gd name="connsiteX45" fmla="*/ 5544478 w 6162305"/>
              <a:gd name="connsiteY45" fmla="*/ 1376737 h 5619964"/>
              <a:gd name="connsiteX46" fmla="*/ 5554752 w 6162305"/>
              <a:gd name="connsiteY46" fmla="*/ 1469204 h 5619964"/>
              <a:gd name="connsiteX47" fmla="*/ 5585575 w 6162305"/>
              <a:gd name="connsiteY47" fmla="*/ 1479478 h 5619964"/>
              <a:gd name="connsiteX48" fmla="*/ 5606123 w 6162305"/>
              <a:gd name="connsiteY48" fmla="*/ 1500027 h 5619964"/>
              <a:gd name="connsiteX49" fmla="*/ 5636945 w 6162305"/>
              <a:gd name="connsiteY49" fmla="*/ 1520575 h 5619964"/>
              <a:gd name="connsiteX50" fmla="*/ 5667768 w 6162305"/>
              <a:gd name="connsiteY50" fmla="*/ 1571946 h 5619964"/>
              <a:gd name="connsiteX51" fmla="*/ 5678042 w 6162305"/>
              <a:gd name="connsiteY51" fmla="*/ 1602768 h 5619964"/>
              <a:gd name="connsiteX52" fmla="*/ 5729413 w 6162305"/>
              <a:gd name="connsiteY52" fmla="*/ 1654139 h 5619964"/>
              <a:gd name="connsiteX53" fmla="*/ 5749961 w 6162305"/>
              <a:gd name="connsiteY53" fmla="*/ 1684961 h 5619964"/>
              <a:gd name="connsiteX54" fmla="*/ 5770509 w 6162305"/>
              <a:gd name="connsiteY54" fmla="*/ 1808251 h 5619964"/>
              <a:gd name="connsiteX55" fmla="*/ 5780784 w 6162305"/>
              <a:gd name="connsiteY55" fmla="*/ 1839074 h 5619964"/>
              <a:gd name="connsiteX56" fmla="*/ 5821880 w 6162305"/>
              <a:gd name="connsiteY56" fmla="*/ 2054831 h 5619964"/>
              <a:gd name="connsiteX57" fmla="*/ 5852703 w 6162305"/>
              <a:gd name="connsiteY57" fmla="*/ 2075379 h 5619964"/>
              <a:gd name="connsiteX58" fmla="*/ 5893799 w 6162305"/>
              <a:gd name="connsiteY58" fmla="*/ 2157573 h 5619964"/>
              <a:gd name="connsiteX59" fmla="*/ 5904073 w 6162305"/>
              <a:gd name="connsiteY59" fmla="*/ 2188395 h 5619964"/>
              <a:gd name="connsiteX60" fmla="*/ 5883525 w 6162305"/>
              <a:gd name="connsiteY60" fmla="*/ 2363056 h 5619964"/>
              <a:gd name="connsiteX61" fmla="*/ 5883525 w 6162305"/>
              <a:gd name="connsiteY61" fmla="*/ 2465797 h 5619964"/>
              <a:gd name="connsiteX62" fmla="*/ 5873251 w 6162305"/>
              <a:gd name="connsiteY62" fmla="*/ 2722651 h 5619964"/>
              <a:gd name="connsiteX63" fmla="*/ 5883525 w 6162305"/>
              <a:gd name="connsiteY63" fmla="*/ 2835667 h 5619964"/>
              <a:gd name="connsiteX64" fmla="*/ 5893799 w 6162305"/>
              <a:gd name="connsiteY64" fmla="*/ 2866489 h 5619964"/>
              <a:gd name="connsiteX65" fmla="*/ 5924622 w 6162305"/>
              <a:gd name="connsiteY65" fmla="*/ 2876764 h 5619964"/>
              <a:gd name="connsiteX66" fmla="*/ 5945170 w 6162305"/>
              <a:gd name="connsiteY66" fmla="*/ 2907586 h 5619964"/>
              <a:gd name="connsiteX67" fmla="*/ 5986267 w 6162305"/>
              <a:gd name="connsiteY67" fmla="*/ 2989779 h 5619964"/>
              <a:gd name="connsiteX68" fmla="*/ 6047912 w 6162305"/>
              <a:gd name="connsiteY68" fmla="*/ 3010328 h 5619964"/>
              <a:gd name="connsiteX69" fmla="*/ 6078734 w 6162305"/>
              <a:gd name="connsiteY69" fmla="*/ 3020602 h 5619964"/>
              <a:gd name="connsiteX70" fmla="*/ 6109557 w 6162305"/>
              <a:gd name="connsiteY70" fmla="*/ 3369923 h 5619964"/>
              <a:gd name="connsiteX71" fmla="*/ 6140379 w 6162305"/>
              <a:gd name="connsiteY71" fmla="*/ 3400746 h 5619964"/>
              <a:gd name="connsiteX72" fmla="*/ 6160927 w 6162305"/>
              <a:gd name="connsiteY72" fmla="*/ 3462391 h 5619964"/>
              <a:gd name="connsiteX73" fmla="*/ 6140379 w 6162305"/>
              <a:gd name="connsiteY73" fmla="*/ 3524036 h 5619964"/>
              <a:gd name="connsiteX74" fmla="*/ 6109557 w 6162305"/>
              <a:gd name="connsiteY74" fmla="*/ 3544584 h 5619964"/>
              <a:gd name="connsiteX75" fmla="*/ 6068460 w 6162305"/>
              <a:gd name="connsiteY75" fmla="*/ 3554858 h 5619964"/>
              <a:gd name="connsiteX76" fmla="*/ 5986267 w 6162305"/>
              <a:gd name="connsiteY76" fmla="*/ 3575406 h 5619964"/>
              <a:gd name="connsiteX77" fmla="*/ 5955444 w 6162305"/>
              <a:gd name="connsiteY77" fmla="*/ 3667874 h 5619964"/>
              <a:gd name="connsiteX78" fmla="*/ 5924622 w 6162305"/>
              <a:gd name="connsiteY78" fmla="*/ 3678148 h 5619964"/>
              <a:gd name="connsiteX79" fmla="*/ 5883525 w 6162305"/>
              <a:gd name="connsiteY79" fmla="*/ 3688422 h 5619964"/>
              <a:gd name="connsiteX80" fmla="*/ 5873251 w 6162305"/>
              <a:gd name="connsiteY80" fmla="*/ 3719245 h 5619964"/>
              <a:gd name="connsiteX81" fmla="*/ 5811606 w 6162305"/>
              <a:gd name="connsiteY81" fmla="*/ 3739793 h 5619964"/>
              <a:gd name="connsiteX82" fmla="*/ 5832154 w 6162305"/>
              <a:gd name="connsiteY82" fmla="*/ 3801438 h 5619964"/>
              <a:gd name="connsiteX83" fmla="*/ 5842429 w 6162305"/>
              <a:gd name="connsiteY83" fmla="*/ 3863083 h 5619964"/>
              <a:gd name="connsiteX84" fmla="*/ 5862977 w 6162305"/>
              <a:gd name="connsiteY84" fmla="*/ 3893905 h 5619964"/>
              <a:gd name="connsiteX85" fmla="*/ 5873251 w 6162305"/>
              <a:gd name="connsiteY85" fmla="*/ 3924728 h 5619964"/>
              <a:gd name="connsiteX86" fmla="*/ 5821880 w 6162305"/>
              <a:gd name="connsiteY86" fmla="*/ 3965824 h 5619964"/>
              <a:gd name="connsiteX87" fmla="*/ 5780784 w 6162305"/>
              <a:gd name="connsiteY87" fmla="*/ 4037743 h 5619964"/>
              <a:gd name="connsiteX88" fmla="*/ 5739687 w 6162305"/>
              <a:gd name="connsiteY88" fmla="*/ 4048018 h 5619964"/>
              <a:gd name="connsiteX89" fmla="*/ 5667768 w 6162305"/>
              <a:gd name="connsiteY89" fmla="*/ 4058292 h 5619964"/>
              <a:gd name="connsiteX90" fmla="*/ 5626671 w 6162305"/>
              <a:gd name="connsiteY90" fmla="*/ 4109662 h 5619964"/>
              <a:gd name="connsiteX91" fmla="*/ 5595849 w 6162305"/>
              <a:gd name="connsiteY91" fmla="*/ 4099388 h 5619964"/>
              <a:gd name="connsiteX92" fmla="*/ 5585575 w 6162305"/>
              <a:gd name="connsiteY92" fmla="*/ 4222678 h 5619964"/>
              <a:gd name="connsiteX93" fmla="*/ 5565026 w 6162305"/>
              <a:gd name="connsiteY93" fmla="*/ 4243227 h 5619964"/>
              <a:gd name="connsiteX94" fmla="*/ 5534204 w 6162305"/>
              <a:gd name="connsiteY94" fmla="*/ 4232952 h 5619964"/>
              <a:gd name="connsiteX95" fmla="*/ 5513656 w 6162305"/>
              <a:gd name="connsiteY95" fmla="*/ 4202130 h 5619964"/>
              <a:gd name="connsiteX96" fmla="*/ 5482833 w 6162305"/>
              <a:gd name="connsiteY96" fmla="*/ 4212404 h 5619964"/>
              <a:gd name="connsiteX97" fmla="*/ 5400640 w 6162305"/>
              <a:gd name="connsiteY97" fmla="*/ 4222678 h 5619964"/>
              <a:gd name="connsiteX98" fmla="*/ 5369817 w 6162305"/>
              <a:gd name="connsiteY98" fmla="*/ 4232952 h 5619964"/>
              <a:gd name="connsiteX99" fmla="*/ 5349269 w 6162305"/>
              <a:gd name="connsiteY99" fmla="*/ 4294597 h 5619964"/>
              <a:gd name="connsiteX100" fmla="*/ 5349269 w 6162305"/>
              <a:gd name="connsiteY100" fmla="*/ 4407613 h 5619964"/>
              <a:gd name="connsiteX101" fmla="*/ 5318447 w 6162305"/>
              <a:gd name="connsiteY101" fmla="*/ 4387065 h 5619964"/>
              <a:gd name="connsiteX102" fmla="*/ 5287624 w 6162305"/>
              <a:gd name="connsiteY102" fmla="*/ 4397339 h 5619964"/>
              <a:gd name="connsiteX103" fmla="*/ 5277350 w 6162305"/>
              <a:gd name="connsiteY103" fmla="*/ 4428161 h 5619964"/>
              <a:gd name="connsiteX104" fmla="*/ 5256802 w 6162305"/>
              <a:gd name="connsiteY104" fmla="*/ 4458984 h 5619964"/>
              <a:gd name="connsiteX105" fmla="*/ 5205431 w 6162305"/>
              <a:gd name="connsiteY105" fmla="*/ 4500080 h 5619964"/>
              <a:gd name="connsiteX106" fmla="*/ 5133512 w 6162305"/>
              <a:gd name="connsiteY106" fmla="*/ 4479532 h 5619964"/>
              <a:gd name="connsiteX107" fmla="*/ 5102689 w 6162305"/>
              <a:gd name="connsiteY107" fmla="*/ 4469258 h 5619964"/>
              <a:gd name="connsiteX108" fmla="*/ 5071867 w 6162305"/>
              <a:gd name="connsiteY108" fmla="*/ 4479532 h 5619964"/>
              <a:gd name="connsiteX109" fmla="*/ 5082141 w 6162305"/>
              <a:gd name="connsiteY109" fmla="*/ 4572000 h 5619964"/>
              <a:gd name="connsiteX110" fmla="*/ 5092415 w 6162305"/>
              <a:gd name="connsiteY110" fmla="*/ 4602822 h 5619964"/>
              <a:gd name="connsiteX111" fmla="*/ 5123238 w 6162305"/>
              <a:gd name="connsiteY111" fmla="*/ 4613096 h 5619964"/>
              <a:gd name="connsiteX112" fmla="*/ 5174608 w 6162305"/>
              <a:gd name="connsiteY112" fmla="*/ 4705564 h 5619964"/>
              <a:gd name="connsiteX113" fmla="*/ 5195157 w 6162305"/>
              <a:gd name="connsiteY113" fmla="*/ 4726112 h 5619964"/>
              <a:gd name="connsiteX114" fmla="*/ 5215705 w 6162305"/>
              <a:gd name="connsiteY114" fmla="*/ 4756934 h 5619964"/>
              <a:gd name="connsiteX115" fmla="*/ 5256802 w 6162305"/>
              <a:gd name="connsiteY115" fmla="*/ 4808305 h 5619964"/>
              <a:gd name="connsiteX116" fmla="*/ 5267076 w 6162305"/>
              <a:gd name="connsiteY116" fmla="*/ 4880224 h 5619964"/>
              <a:gd name="connsiteX117" fmla="*/ 5287624 w 6162305"/>
              <a:gd name="connsiteY117" fmla="*/ 4941869 h 5619964"/>
              <a:gd name="connsiteX118" fmla="*/ 5359543 w 6162305"/>
              <a:gd name="connsiteY118" fmla="*/ 4993240 h 5619964"/>
              <a:gd name="connsiteX119" fmla="*/ 5431462 w 6162305"/>
              <a:gd name="connsiteY119" fmla="*/ 5003514 h 5619964"/>
              <a:gd name="connsiteX120" fmla="*/ 5523930 w 6162305"/>
              <a:gd name="connsiteY120" fmla="*/ 5054885 h 5619964"/>
              <a:gd name="connsiteX121" fmla="*/ 5523930 w 6162305"/>
              <a:gd name="connsiteY121" fmla="*/ 5167901 h 5619964"/>
              <a:gd name="connsiteX122" fmla="*/ 5493107 w 6162305"/>
              <a:gd name="connsiteY122" fmla="*/ 5239820 h 5619964"/>
              <a:gd name="connsiteX123" fmla="*/ 5482833 w 6162305"/>
              <a:gd name="connsiteY123" fmla="*/ 5270642 h 5619964"/>
              <a:gd name="connsiteX124" fmla="*/ 5410914 w 6162305"/>
              <a:gd name="connsiteY124" fmla="*/ 5332287 h 5619964"/>
              <a:gd name="connsiteX125" fmla="*/ 5318447 w 6162305"/>
              <a:gd name="connsiteY125" fmla="*/ 5373384 h 5619964"/>
              <a:gd name="connsiteX126" fmla="*/ 5277350 w 6162305"/>
              <a:gd name="connsiteY126" fmla="*/ 5414480 h 5619964"/>
              <a:gd name="connsiteX127" fmla="*/ 5267076 w 6162305"/>
              <a:gd name="connsiteY127" fmla="*/ 5383658 h 5619964"/>
              <a:gd name="connsiteX128" fmla="*/ 5236253 w 6162305"/>
              <a:gd name="connsiteY128" fmla="*/ 5363110 h 5619964"/>
              <a:gd name="connsiteX129" fmla="*/ 5184882 w 6162305"/>
              <a:gd name="connsiteY129" fmla="*/ 5322013 h 5619964"/>
              <a:gd name="connsiteX130" fmla="*/ 5112963 w 6162305"/>
              <a:gd name="connsiteY130" fmla="*/ 5332287 h 5619964"/>
              <a:gd name="connsiteX131" fmla="*/ 5071867 w 6162305"/>
              <a:gd name="connsiteY131" fmla="*/ 5342561 h 5619964"/>
              <a:gd name="connsiteX132" fmla="*/ 5010222 w 6162305"/>
              <a:gd name="connsiteY132" fmla="*/ 5322013 h 5619964"/>
              <a:gd name="connsiteX133" fmla="*/ 4928029 w 6162305"/>
              <a:gd name="connsiteY133" fmla="*/ 5332287 h 5619964"/>
              <a:gd name="connsiteX134" fmla="*/ 4876658 w 6162305"/>
              <a:gd name="connsiteY134" fmla="*/ 5342561 h 5619964"/>
              <a:gd name="connsiteX135" fmla="*/ 4866384 w 6162305"/>
              <a:gd name="connsiteY135" fmla="*/ 5393932 h 5619964"/>
              <a:gd name="connsiteX136" fmla="*/ 4845835 w 6162305"/>
              <a:gd name="connsiteY136" fmla="*/ 5414480 h 5619964"/>
              <a:gd name="connsiteX137" fmla="*/ 4825287 w 6162305"/>
              <a:gd name="connsiteY137" fmla="*/ 5506948 h 5619964"/>
              <a:gd name="connsiteX138" fmla="*/ 4794464 w 6162305"/>
              <a:gd name="connsiteY138" fmla="*/ 5527496 h 5619964"/>
              <a:gd name="connsiteX139" fmla="*/ 4784190 w 6162305"/>
              <a:gd name="connsiteY139" fmla="*/ 5558319 h 5619964"/>
              <a:gd name="connsiteX140" fmla="*/ 4753368 w 6162305"/>
              <a:gd name="connsiteY140" fmla="*/ 5568593 h 5619964"/>
              <a:gd name="connsiteX141" fmla="*/ 4722545 w 6162305"/>
              <a:gd name="connsiteY141" fmla="*/ 5589141 h 5619964"/>
              <a:gd name="connsiteX142" fmla="*/ 4660900 w 6162305"/>
              <a:gd name="connsiteY142" fmla="*/ 5609689 h 5619964"/>
              <a:gd name="connsiteX143" fmla="*/ 4630078 w 6162305"/>
              <a:gd name="connsiteY143" fmla="*/ 5619964 h 5619964"/>
              <a:gd name="connsiteX144" fmla="*/ 4496514 w 6162305"/>
              <a:gd name="connsiteY144" fmla="*/ 5609689 h 5619964"/>
              <a:gd name="connsiteX145" fmla="*/ 4486240 w 6162305"/>
              <a:gd name="connsiteY145" fmla="*/ 5578867 h 5619964"/>
              <a:gd name="connsiteX146" fmla="*/ 4475966 w 6162305"/>
              <a:gd name="connsiteY146" fmla="*/ 5486400 h 5619964"/>
              <a:gd name="connsiteX147" fmla="*/ 4393772 w 6162305"/>
              <a:gd name="connsiteY147" fmla="*/ 5486400 h 5619964"/>
              <a:gd name="connsiteX148" fmla="*/ 4373224 w 6162305"/>
              <a:gd name="connsiteY148" fmla="*/ 5465851 h 5619964"/>
              <a:gd name="connsiteX149" fmla="*/ 4342402 w 6162305"/>
              <a:gd name="connsiteY149" fmla="*/ 5476125 h 5619964"/>
              <a:gd name="connsiteX150" fmla="*/ 4321853 w 6162305"/>
              <a:gd name="connsiteY150" fmla="*/ 5414480 h 5619964"/>
              <a:gd name="connsiteX151" fmla="*/ 4229386 w 6162305"/>
              <a:gd name="connsiteY151" fmla="*/ 5424755 h 5619964"/>
              <a:gd name="connsiteX152" fmla="*/ 4219112 w 6162305"/>
              <a:gd name="connsiteY152" fmla="*/ 5393932 h 5619964"/>
              <a:gd name="connsiteX153" fmla="*/ 4157467 w 6162305"/>
              <a:gd name="connsiteY153" fmla="*/ 5373384 h 5619964"/>
              <a:gd name="connsiteX154" fmla="*/ 4095822 w 6162305"/>
              <a:gd name="connsiteY154" fmla="*/ 5301465 h 5619964"/>
              <a:gd name="connsiteX155" fmla="*/ 4075273 w 6162305"/>
              <a:gd name="connsiteY155" fmla="*/ 5280916 h 5619964"/>
              <a:gd name="connsiteX156" fmla="*/ 4064999 w 6162305"/>
              <a:gd name="connsiteY156" fmla="*/ 5250094 h 5619964"/>
              <a:gd name="connsiteX157" fmla="*/ 4054725 w 6162305"/>
              <a:gd name="connsiteY157" fmla="*/ 5198723 h 5619964"/>
              <a:gd name="connsiteX158" fmla="*/ 4023903 w 6162305"/>
              <a:gd name="connsiteY158" fmla="*/ 5178175 h 5619964"/>
              <a:gd name="connsiteX159" fmla="*/ 3910887 w 6162305"/>
              <a:gd name="connsiteY159" fmla="*/ 5188449 h 5619964"/>
              <a:gd name="connsiteX160" fmla="*/ 3869790 w 6162305"/>
              <a:gd name="connsiteY160" fmla="*/ 5260368 h 5619964"/>
              <a:gd name="connsiteX161" fmla="*/ 3756775 w 6162305"/>
              <a:gd name="connsiteY161" fmla="*/ 5208997 h 5619964"/>
              <a:gd name="connsiteX162" fmla="*/ 3736226 w 6162305"/>
              <a:gd name="connsiteY162" fmla="*/ 5229546 h 5619964"/>
              <a:gd name="connsiteX163" fmla="*/ 3674581 w 6162305"/>
              <a:gd name="connsiteY163" fmla="*/ 5260368 h 5619964"/>
              <a:gd name="connsiteX164" fmla="*/ 3664307 w 6162305"/>
              <a:gd name="connsiteY164" fmla="*/ 5229546 h 5619964"/>
              <a:gd name="connsiteX165" fmla="*/ 3582114 w 6162305"/>
              <a:gd name="connsiteY165" fmla="*/ 5198723 h 5619964"/>
              <a:gd name="connsiteX166" fmla="*/ 3561566 w 6162305"/>
              <a:gd name="connsiteY166" fmla="*/ 5137078 h 5619964"/>
              <a:gd name="connsiteX167" fmla="*/ 3551291 w 6162305"/>
              <a:gd name="connsiteY167" fmla="*/ 5106256 h 5619964"/>
              <a:gd name="connsiteX168" fmla="*/ 3489647 w 6162305"/>
              <a:gd name="connsiteY168" fmla="*/ 5085707 h 5619964"/>
              <a:gd name="connsiteX169" fmla="*/ 3469098 w 6162305"/>
              <a:gd name="connsiteY169" fmla="*/ 5065159 h 5619964"/>
              <a:gd name="connsiteX170" fmla="*/ 3438276 w 6162305"/>
              <a:gd name="connsiteY170" fmla="*/ 5003514 h 5619964"/>
              <a:gd name="connsiteX171" fmla="*/ 3407453 w 6162305"/>
              <a:gd name="connsiteY171" fmla="*/ 4993240 h 5619964"/>
              <a:gd name="connsiteX172" fmla="*/ 3366357 w 6162305"/>
              <a:gd name="connsiteY172" fmla="*/ 5044611 h 5619964"/>
              <a:gd name="connsiteX173" fmla="*/ 3314986 w 6162305"/>
              <a:gd name="connsiteY173" fmla="*/ 5054885 h 5619964"/>
              <a:gd name="connsiteX174" fmla="*/ 3068406 w 6162305"/>
              <a:gd name="connsiteY174" fmla="*/ 5044611 h 5619964"/>
              <a:gd name="connsiteX175" fmla="*/ 3140325 w 6162305"/>
              <a:gd name="connsiteY175" fmla="*/ 5054885 h 5619964"/>
              <a:gd name="connsiteX176" fmla="*/ 3119777 w 6162305"/>
              <a:gd name="connsiteY176" fmla="*/ 5116530 h 5619964"/>
              <a:gd name="connsiteX177" fmla="*/ 3109503 w 6162305"/>
              <a:gd name="connsiteY177" fmla="*/ 5178175 h 5619964"/>
              <a:gd name="connsiteX178" fmla="*/ 3078680 w 6162305"/>
              <a:gd name="connsiteY178" fmla="*/ 5198723 h 5619964"/>
              <a:gd name="connsiteX179" fmla="*/ 3099229 w 6162305"/>
              <a:gd name="connsiteY179" fmla="*/ 5219271 h 5619964"/>
              <a:gd name="connsiteX180" fmla="*/ 2924568 w 6162305"/>
              <a:gd name="connsiteY180" fmla="*/ 5280916 h 5619964"/>
              <a:gd name="connsiteX181" fmla="*/ 2862923 w 6162305"/>
              <a:gd name="connsiteY181" fmla="*/ 5311739 h 5619964"/>
              <a:gd name="connsiteX182" fmla="*/ 2842375 w 6162305"/>
              <a:gd name="connsiteY182" fmla="*/ 5383658 h 5619964"/>
              <a:gd name="connsiteX183" fmla="*/ 2801278 w 6162305"/>
              <a:gd name="connsiteY183" fmla="*/ 5342561 h 5619964"/>
              <a:gd name="connsiteX184" fmla="*/ 2770456 w 6162305"/>
              <a:gd name="connsiteY184" fmla="*/ 5322013 h 5619964"/>
              <a:gd name="connsiteX185" fmla="*/ 2739633 w 6162305"/>
              <a:gd name="connsiteY185" fmla="*/ 5332287 h 5619964"/>
              <a:gd name="connsiteX186" fmla="*/ 2719085 w 6162305"/>
              <a:gd name="connsiteY186" fmla="*/ 5363110 h 5619964"/>
              <a:gd name="connsiteX187" fmla="*/ 2667714 w 6162305"/>
              <a:gd name="connsiteY187" fmla="*/ 5404206 h 5619964"/>
              <a:gd name="connsiteX188" fmla="*/ 2626617 w 6162305"/>
              <a:gd name="connsiteY188" fmla="*/ 5424755 h 5619964"/>
              <a:gd name="connsiteX189" fmla="*/ 2606069 w 6162305"/>
              <a:gd name="connsiteY189" fmla="*/ 5363110 h 5619964"/>
              <a:gd name="connsiteX190" fmla="*/ 2595795 w 6162305"/>
              <a:gd name="connsiteY190" fmla="*/ 5332287 h 5619964"/>
              <a:gd name="connsiteX191" fmla="*/ 2595795 w 6162305"/>
              <a:gd name="connsiteY191" fmla="*/ 5239820 h 5619964"/>
              <a:gd name="connsiteX192" fmla="*/ 2554698 w 6162305"/>
              <a:gd name="connsiteY192" fmla="*/ 5229546 h 5619964"/>
              <a:gd name="connsiteX193" fmla="*/ 2564972 w 6162305"/>
              <a:gd name="connsiteY193" fmla="*/ 5188449 h 5619964"/>
              <a:gd name="connsiteX194" fmla="*/ 2606069 w 6162305"/>
              <a:gd name="connsiteY194" fmla="*/ 5137078 h 5619964"/>
              <a:gd name="connsiteX195" fmla="*/ 2585521 w 6162305"/>
              <a:gd name="connsiteY195" fmla="*/ 5075433 h 5619964"/>
              <a:gd name="connsiteX196" fmla="*/ 2575247 w 6162305"/>
              <a:gd name="connsiteY196" fmla="*/ 5044611 h 5619964"/>
              <a:gd name="connsiteX197" fmla="*/ 2564972 w 6162305"/>
              <a:gd name="connsiteY197" fmla="*/ 4993240 h 5619964"/>
              <a:gd name="connsiteX198" fmla="*/ 2606069 w 6162305"/>
              <a:gd name="connsiteY198" fmla="*/ 4972692 h 5619964"/>
              <a:gd name="connsiteX199" fmla="*/ 2647166 w 6162305"/>
              <a:gd name="connsiteY199" fmla="*/ 4962418 h 5619964"/>
              <a:gd name="connsiteX200" fmla="*/ 2636891 w 6162305"/>
              <a:gd name="connsiteY200" fmla="*/ 4869950 h 5619964"/>
              <a:gd name="connsiteX201" fmla="*/ 2606069 w 6162305"/>
              <a:gd name="connsiteY201" fmla="*/ 4859676 h 5619964"/>
              <a:gd name="connsiteX202" fmla="*/ 2595795 w 6162305"/>
              <a:gd name="connsiteY202" fmla="*/ 4828853 h 5619964"/>
              <a:gd name="connsiteX203" fmla="*/ 2575247 w 6162305"/>
              <a:gd name="connsiteY203" fmla="*/ 4798031 h 5619964"/>
              <a:gd name="connsiteX204" fmla="*/ 2554698 w 6162305"/>
              <a:gd name="connsiteY204" fmla="*/ 4736386 h 5619964"/>
              <a:gd name="connsiteX205" fmla="*/ 2544424 w 6162305"/>
              <a:gd name="connsiteY205" fmla="*/ 4705564 h 5619964"/>
              <a:gd name="connsiteX206" fmla="*/ 2523876 w 6162305"/>
              <a:gd name="connsiteY206" fmla="*/ 4685015 h 5619964"/>
              <a:gd name="connsiteX207" fmla="*/ 2493053 w 6162305"/>
              <a:gd name="connsiteY207" fmla="*/ 4664467 h 5619964"/>
              <a:gd name="connsiteX208" fmla="*/ 2462231 w 6162305"/>
              <a:gd name="connsiteY208" fmla="*/ 4613096 h 5619964"/>
              <a:gd name="connsiteX209" fmla="*/ 2431408 w 6162305"/>
              <a:gd name="connsiteY209" fmla="*/ 4602822 h 5619964"/>
              <a:gd name="connsiteX210" fmla="*/ 2338941 w 6162305"/>
              <a:gd name="connsiteY210" fmla="*/ 4541177 h 5619964"/>
              <a:gd name="connsiteX211" fmla="*/ 2267022 w 6162305"/>
              <a:gd name="connsiteY211" fmla="*/ 4551451 h 5619964"/>
              <a:gd name="connsiteX212" fmla="*/ 2236199 w 6162305"/>
              <a:gd name="connsiteY212" fmla="*/ 4561725 h 5619964"/>
              <a:gd name="connsiteX213" fmla="*/ 2195103 w 6162305"/>
              <a:gd name="connsiteY213" fmla="*/ 4551451 h 5619964"/>
              <a:gd name="connsiteX214" fmla="*/ 2143732 w 6162305"/>
              <a:gd name="connsiteY214" fmla="*/ 4510355 h 5619964"/>
              <a:gd name="connsiteX215" fmla="*/ 2102635 w 6162305"/>
              <a:gd name="connsiteY215" fmla="*/ 4500080 h 5619964"/>
              <a:gd name="connsiteX216" fmla="*/ 2071813 w 6162305"/>
              <a:gd name="connsiteY216" fmla="*/ 4469258 h 5619964"/>
              <a:gd name="connsiteX217" fmla="*/ 2051264 w 6162305"/>
              <a:gd name="connsiteY217" fmla="*/ 4376791 h 5619964"/>
              <a:gd name="connsiteX218" fmla="*/ 2030716 w 6162305"/>
              <a:gd name="connsiteY218" fmla="*/ 4315146 h 5619964"/>
              <a:gd name="connsiteX219" fmla="*/ 2020442 w 6162305"/>
              <a:gd name="connsiteY219" fmla="*/ 4284323 h 5619964"/>
              <a:gd name="connsiteX220" fmla="*/ 1989620 w 6162305"/>
              <a:gd name="connsiteY220" fmla="*/ 4274049 h 5619964"/>
              <a:gd name="connsiteX221" fmla="*/ 1948523 w 6162305"/>
              <a:gd name="connsiteY221" fmla="*/ 4284323 h 5619964"/>
              <a:gd name="connsiteX222" fmla="*/ 1927975 w 6162305"/>
              <a:gd name="connsiteY222" fmla="*/ 4345968 h 5619964"/>
              <a:gd name="connsiteX223" fmla="*/ 1825233 w 6162305"/>
              <a:gd name="connsiteY223" fmla="*/ 4376791 h 5619964"/>
              <a:gd name="connsiteX224" fmla="*/ 1794411 w 6162305"/>
              <a:gd name="connsiteY224" fmla="*/ 4387065 h 5619964"/>
              <a:gd name="connsiteX225" fmla="*/ 1732766 w 6162305"/>
              <a:gd name="connsiteY225" fmla="*/ 4397339 h 5619964"/>
              <a:gd name="connsiteX226" fmla="*/ 1578653 w 6162305"/>
              <a:gd name="connsiteY226" fmla="*/ 4428161 h 5619964"/>
              <a:gd name="connsiteX227" fmla="*/ 1558105 w 6162305"/>
              <a:gd name="connsiteY227" fmla="*/ 4448710 h 5619964"/>
              <a:gd name="connsiteX228" fmla="*/ 1496460 w 6162305"/>
              <a:gd name="connsiteY228" fmla="*/ 4469258 h 5619964"/>
              <a:gd name="connsiteX229" fmla="*/ 1486186 w 6162305"/>
              <a:gd name="connsiteY229" fmla="*/ 4500080 h 5619964"/>
              <a:gd name="connsiteX230" fmla="*/ 1465638 w 6162305"/>
              <a:gd name="connsiteY230" fmla="*/ 4469258 h 5619964"/>
              <a:gd name="connsiteX231" fmla="*/ 1445089 w 6162305"/>
              <a:gd name="connsiteY231" fmla="*/ 4448710 h 5619964"/>
              <a:gd name="connsiteX232" fmla="*/ 1383444 w 6162305"/>
              <a:gd name="connsiteY232" fmla="*/ 4366516 h 5619964"/>
              <a:gd name="connsiteX233" fmla="*/ 1373170 w 6162305"/>
              <a:gd name="connsiteY233" fmla="*/ 4335694 h 5619964"/>
              <a:gd name="connsiteX234" fmla="*/ 1280703 w 6162305"/>
              <a:gd name="connsiteY234" fmla="*/ 4284323 h 5619964"/>
              <a:gd name="connsiteX235" fmla="*/ 1229332 w 6162305"/>
              <a:gd name="connsiteY235" fmla="*/ 4274049 h 5619964"/>
              <a:gd name="connsiteX236" fmla="*/ 1208784 w 6162305"/>
              <a:gd name="connsiteY236" fmla="*/ 4243227 h 5619964"/>
              <a:gd name="connsiteX237" fmla="*/ 1188235 w 6162305"/>
              <a:gd name="connsiteY237" fmla="*/ 4222678 h 5619964"/>
              <a:gd name="connsiteX238" fmla="*/ 1177961 w 6162305"/>
              <a:gd name="connsiteY238" fmla="*/ 4181582 h 5619964"/>
              <a:gd name="connsiteX239" fmla="*/ 1167687 w 6162305"/>
              <a:gd name="connsiteY239" fmla="*/ 4150759 h 5619964"/>
              <a:gd name="connsiteX240" fmla="*/ 1136864 w 6162305"/>
              <a:gd name="connsiteY240" fmla="*/ 4089114 h 5619964"/>
              <a:gd name="connsiteX241" fmla="*/ 1301251 w 6162305"/>
              <a:gd name="connsiteY241" fmla="*/ 4048018 h 5619964"/>
              <a:gd name="connsiteX242" fmla="*/ 1321799 w 6162305"/>
              <a:gd name="connsiteY242" fmla="*/ 3986373 h 5619964"/>
              <a:gd name="connsiteX243" fmla="*/ 1332073 w 6162305"/>
              <a:gd name="connsiteY243" fmla="*/ 3955550 h 5619964"/>
              <a:gd name="connsiteX244" fmla="*/ 1290977 w 6162305"/>
              <a:gd name="connsiteY244" fmla="*/ 3863083 h 5619964"/>
              <a:gd name="connsiteX245" fmla="*/ 1280703 w 6162305"/>
              <a:gd name="connsiteY245" fmla="*/ 3801438 h 5619964"/>
              <a:gd name="connsiteX246" fmla="*/ 1249880 w 6162305"/>
              <a:gd name="connsiteY246" fmla="*/ 3791164 h 5619964"/>
              <a:gd name="connsiteX247" fmla="*/ 1229332 w 6162305"/>
              <a:gd name="connsiteY247" fmla="*/ 3770615 h 5619964"/>
              <a:gd name="connsiteX248" fmla="*/ 1147139 w 6162305"/>
              <a:gd name="connsiteY248" fmla="*/ 3780889 h 5619964"/>
              <a:gd name="connsiteX249" fmla="*/ 1095768 w 6162305"/>
              <a:gd name="connsiteY249" fmla="*/ 3791164 h 5619964"/>
              <a:gd name="connsiteX250" fmla="*/ 1034123 w 6162305"/>
              <a:gd name="connsiteY250" fmla="*/ 3801438 h 5619964"/>
              <a:gd name="connsiteX251" fmla="*/ 993026 w 6162305"/>
              <a:gd name="connsiteY251" fmla="*/ 3842534 h 5619964"/>
              <a:gd name="connsiteX252" fmla="*/ 972478 w 6162305"/>
              <a:gd name="connsiteY252" fmla="*/ 3811712 h 5619964"/>
              <a:gd name="connsiteX253" fmla="*/ 941656 w 6162305"/>
              <a:gd name="connsiteY253" fmla="*/ 3821986 h 5619964"/>
              <a:gd name="connsiteX254" fmla="*/ 921107 w 6162305"/>
              <a:gd name="connsiteY254" fmla="*/ 3842534 h 5619964"/>
              <a:gd name="connsiteX255" fmla="*/ 869736 w 6162305"/>
              <a:gd name="connsiteY255" fmla="*/ 3791164 h 5619964"/>
              <a:gd name="connsiteX256" fmla="*/ 838914 w 6162305"/>
              <a:gd name="connsiteY256" fmla="*/ 3780889 h 5619964"/>
              <a:gd name="connsiteX257" fmla="*/ 808091 w 6162305"/>
              <a:gd name="connsiteY257" fmla="*/ 3760341 h 5619964"/>
              <a:gd name="connsiteX258" fmla="*/ 746447 w 6162305"/>
              <a:gd name="connsiteY258" fmla="*/ 3750067 h 5619964"/>
              <a:gd name="connsiteX259" fmla="*/ 725898 w 6162305"/>
              <a:gd name="connsiteY259" fmla="*/ 3729519 h 5619964"/>
              <a:gd name="connsiteX260" fmla="*/ 746447 w 6162305"/>
              <a:gd name="connsiteY260" fmla="*/ 3708970 h 5619964"/>
              <a:gd name="connsiteX261" fmla="*/ 797817 w 6162305"/>
              <a:gd name="connsiteY261" fmla="*/ 3606229 h 5619964"/>
              <a:gd name="connsiteX262" fmla="*/ 859462 w 6162305"/>
              <a:gd name="connsiteY262" fmla="*/ 3595955 h 5619964"/>
              <a:gd name="connsiteX263" fmla="*/ 900559 w 6162305"/>
              <a:gd name="connsiteY263" fmla="*/ 3575406 h 5619964"/>
              <a:gd name="connsiteX264" fmla="*/ 910833 w 6162305"/>
              <a:gd name="connsiteY264" fmla="*/ 3544584 h 5619964"/>
              <a:gd name="connsiteX265" fmla="*/ 941656 w 6162305"/>
              <a:gd name="connsiteY265" fmla="*/ 3524036 h 5619964"/>
              <a:gd name="connsiteX266" fmla="*/ 951930 w 6162305"/>
              <a:gd name="connsiteY266" fmla="*/ 3493213 h 5619964"/>
              <a:gd name="connsiteX267" fmla="*/ 982752 w 6162305"/>
              <a:gd name="connsiteY267" fmla="*/ 3482939 h 5619964"/>
              <a:gd name="connsiteX268" fmla="*/ 1023849 w 6162305"/>
              <a:gd name="connsiteY268" fmla="*/ 3462391 h 5619964"/>
              <a:gd name="connsiteX269" fmla="*/ 1023849 w 6162305"/>
              <a:gd name="connsiteY269" fmla="*/ 3349375 h 5619964"/>
              <a:gd name="connsiteX270" fmla="*/ 1003300 w 6162305"/>
              <a:gd name="connsiteY270" fmla="*/ 3328827 h 5619964"/>
              <a:gd name="connsiteX271" fmla="*/ 910833 w 6162305"/>
              <a:gd name="connsiteY271" fmla="*/ 3308278 h 5619964"/>
              <a:gd name="connsiteX272" fmla="*/ 869736 w 6162305"/>
              <a:gd name="connsiteY272" fmla="*/ 3298004 h 5619964"/>
              <a:gd name="connsiteX273" fmla="*/ 849188 w 6162305"/>
              <a:gd name="connsiteY273" fmla="*/ 3113069 h 5619964"/>
              <a:gd name="connsiteX274" fmla="*/ 890285 w 6162305"/>
              <a:gd name="connsiteY274" fmla="*/ 3041150 h 5619964"/>
              <a:gd name="connsiteX275" fmla="*/ 921107 w 6162305"/>
              <a:gd name="connsiteY275" fmla="*/ 3010328 h 5619964"/>
              <a:gd name="connsiteX276" fmla="*/ 890285 w 6162305"/>
              <a:gd name="connsiteY276" fmla="*/ 3000053 h 5619964"/>
              <a:gd name="connsiteX277" fmla="*/ 859462 w 6162305"/>
              <a:gd name="connsiteY277" fmla="*/ 2979505 h 5619964"/>
              <a:gd name="connsiteX278" fmla="*/ 849188 w 6162305"/>
              <a:gd name="connsiteY278" fmla="*/ 2917860 h 5619964"/>
              <a:gd name="connsiteX279" fmla="*/ 838914 w 6162305"/>
              <a:gd name="connsiteY279" fmla="*/ 2887038 h 5619964"/>
              <a:gd name="connsiteX280" fmla="*/ 849188 w 6162305"/>
              <a:gd name="connsiteY280" fmla="*/ 2835667 h 5619964"/>
              <a:gd name="connsiteX281" fmla="*/ 900559 w 6162305"/>
              <a:gd name="connsiteY281" fmla="*/ 2774022 h 5619964"/>
              <a:gd name="connsiteX282" fmla="*/ 910833 w 6162305"/>
              <a:gd name="connsiteY282" fmla="*/ 2743200 h 5619964"/>
              <a:gd name="connsiteX283" fmla="*/ 818366 w 6162305"/>
              <a:gd name="connsiteY283" fmla="*/ 2712377 h 5619964"/>
              <a:gd name="connsiteX284" fmla="*/ 808091 w 6162305"/>
              <a:gd name="connsiteY284" fmla="*/ 2650732 h 5619964"/>
              <a:gd name="connsiteX285" fmla="*/ 777269 w 6162305"/>
              <a:gd name="connsiteY285" fmla="*/ 2640458 h 5619964"/>
              <a:gd name="connsiteX286" fmla="*/ 725898 w 6162305"/>
              <a:gd name="connsiteY286" fmla="*/ 2661006 h 5619964"/>
              <a:gd name="connsiteX287" fmla="*/ 674527 w 6162305"/>
              <a:gd name="connsiteY287" fmla="*/ 2671280 h 5619964"/>
              <a:gd name="connsiteX288" fmla="*/ 643705 w 6162305"/>
              <a:gd name="connsiteY288" fmla="*/ 2599361 h 5619964"/>
              <a:gd name="connsiteX289" fmla="*/ 653979 w 6162305"/>
              <a:gd name="connsiteY289" fmla="*/ 2527442 h 5619964"/>
              <a:gd name="connsiteX290" fmla="*/ 664253 w 6162305"/>
              <a:gd name="connsiteY290" fmla="*/ 2496620 h 5619964"/>
              <a:gd name="connsiteX291" fmla="*/ 695076 w 6162305"/>
              <a:gd name="connsiteY291" fmla="*/ 2486346 h 5619964"/>
              <a:gd name="connsiteX292" fmla="*/ 674527 w 6162305"/>
              <a:gd name="connsiteY292" fmla="*/ 2352782 h 5619964"/>
              <a:gd name="connsiteX293" fmla="*/ 643705 w 6162305"/>
              <a:gd name="connsiteY293" fmla="*/ 2280862 h 5619964"/>
              <a:gd name="connsiteX294" fmla="*/ 633431 w 6162305"/>
              <a:gd name="connsiteY294" fmla="*/ 2250040 h 5619964"/>
              <a:gd name="connsiteX295" fmla="*/ 612882 w 6162305"/>
              <a:gd name="connsiteY295" fmla="*/ 2270588 h 5619964"/>
              <a:gd name="connsiteX296" fmla="*/ 540963 w 6162305"/>
              <a:gd name="connsiteY296" fmla="*/ 2239766 h 5619964"/>
              <a:gd name="connsiteX297" fmla="*/ 469044 w 6162305"/>
              <a:gd name="connsiteY297" fmla="*/ 2167847 h 5619964"/>
              <a:gd name="connsiteX298" fmla="*/ 458770 w 6162305"/>
              <a:gd name="connsiteY298" fmla="*/ 2137024 h 5619964"/>
              <a:gd name="connsiteX299" fmla="*/ 448496 w 6162305"/>
              <a:gd name="connsiteY299" fmla="*/ 2034283 h 5619964"/>
              <a:gd name="connsiteX300" fmla="*/ 443613 w 6162305"/>
              <a:gd name="connsiteY300" fmla="*/ 1956396 h 5619964"/>
              <a:gd name="connsiteX301" fmla="*/ 344399 w 6162305"/>
              <a:gd name="connsiteY301" fmla="*/ 2031198 h 5619964"/>
              <a:gd name="connsiteX302" fmla="*/ 284618 w 6162305"/>
              <a:gd name="connsiteY302" fmla="*/ 1972570 h 5619964"/>
              <a:gd name="connsiteX303" fmla="*/ 241148 w 6162305"/>
              <a:gd name="connsiteY303" fmla="*/ 1952597 h 5619964"/>
              <a:gd name="connsiteX304" fmla="*/ 130133 w 6162305"/>
              <a:gd name="connsiteY304" fmla="*/ 1893462 h 5619964"/>
              <a:gd name="connsiteX305" fmla="*/ 196525 w 6162305"/>
              <a:gd name="connsiteY305" fmla="*/ 1882613 h 5619964"/>
              <a:gd name="connsiteX306" fmla="*/ 160820 w 6162305"/>
              <a:gd name="connsiteY306" fmla="*/ 1839074 h 5619964"/>
              <a:gd name="connsiteX307" fmla="*/ 98022 w 6162305"/>
              <a:gd name="connsiteY307" fmla="*/ 1834767 h 5619964"/>
              <a:gd name="connsiteX308" fmla="*/ 71438 w 6162305"/>
              <a:gd name="connsiteY308" fmla="*/ 1791230 h 5619964"/>
              <a:gd name="connsiteX309" fmla="*/ 125113 w 6162305"/>
              <a:gd name="connsiteY309" fmla="*/ 1651765 h 5619964"/>
              <a:gd name="connsiteX310" fmla="*/ 47804 w 6162305"/>
              <a:gd name="connsiteY310" fmla="*/ 1664413 h 5619964"/>
              <a:gd name="connsiteX311" fmla="*/ 6707 w 6162305"/>
              <a:gd name="connsiteY311" fmla="*/ 1633591 h 5619964"/>
              <a:gd name="connsiteX312" fmla="*/ 189776 w 6162305"/>
              <a:gd name="connsiteY312" fmla="*/ 1628199 h 5619964"/>
              <a:gd name="connsiteX313" fmla="*/ 191642 w 6162305"/>
              <a:gd name="connsiteY313" fmla="*/ 1592494 h 5619964"/>
              <a:gd name="connsiteX314" fmla="*/ 201916 w 6162305"/>
              <a:gd name="connsiteY314" fmla="*/ 1561671 h 5619964"/>
              <a:gd name="connsiteX315" fmla="*/ 232739 w 6162305"/>
              <a:gd name="connsiteY315" fmla="*/ 1500027 h 5619964"/>
              <a:gd name="connsiteX316" fmla="*/ 222464 w 6162305"/>
              <a:gd name="connsiteY316" fmla="*/ 1458930 h 5619964"/>
              <a:gd name="connsiteX317" fmla="*/ 181368 w 6162305"/>
              <a:gd name="connsiteY317" fmla="*/ 1397285 h 5619964"/>
              <a:gd name="connsiteX318" fmla="*/ 304658 w 6162305"/>
              <a:gd name="connsiteY318" fmla="*/ 1387011 h 5619964"/>
              <a:gd name="connsiteX319" fmla="*/ 325206 w 6162305"/>
              <a:gd name="connsiteY319" fmla="*/ 1366462 h 5619964"/>
              <a:gd name="connsiteX320" fmla="*/ 284109 w 6162305"/>
              <a:gd name="connsiteY320" fmla="*/ 1284269 h 5619964"/>
              <a:gd name="connsiteX321" fmla="*/ 263561 w 6162305"/>
              <a:gd name="connsiteY321" fmla="*/ 1253447 h 5619964"/>
              <a:gd name="connsiteX322" fmla="*/ 294384 w 6162305"/>
              <a:gd name="connsiteY322" fmla="*/ 1243173 h 5619964"/>
              <a:gd name="connsiteX323" fmla="*/ 304658 w 6162305"/>
              <a:gd name="connsiteY323" fmla="*/ 1212350 h 5619964"/>
              <a:gd name="connsiteX324" fmla="*/ 345754 w 6162305"/>
              <a:gd name="connsiteY324" fmla="*/ 1160979 h 5619964"/>
              <a:gd name="connsiteX325" fmla="*/ 356029 w 6162305"/>
              <a:gd name="connsiteY325" fmla="*/ 1130157 h 5619964"/>
              <a:gd name="connsiteX326" fmla="*/ 386851 w 6162305"/>
              <a:gd name="connsiteY326" fmla="*/ 1109609 h 5619964"/>
              <a:gd name="connsiteX327" fmla="*/ 345754 w 6162305"/>
              <a:gd name="connsiteY327" fmla="*/ 863029 h 5619964"/>
              <a:gd name="connsiteX328" fmla="*/ 232739 w 6162305"/>
              <a:gd name="connsiteY328" fmla="*/ 852755 h 5619964"/>
              <a:gd name="connsiteX329" fmla="*/ 243013 w 6162305"/>
              <a:gd name="connsiteY329" fmla="*/ 780836 h 5619964"/>
              <a:gd name="connsiteX330" fmla="*/ 253287 w 6162305"/>
              <a:gd name="connsiteY330" fmla="*/ 750013 h 5619964"/>
              <a:gd name="connsiteX331" fmla="*/ 294384 w 6162305"/>
              <a:gd name="connsiteY331" fmla="*/ 739739 h 5619964"/>
              <a:gd name="connsiteX332" fmla="*/ 325206 w 6162305"/>
              <a:gd name="connsiteY332" fmla="*/ 729465 h 5619964"/>
              <a:gd name="connsiteX333" fmla="*/ 397125 w 6162305"/>
              <a:gd name="connsiteY333" fmla="*/ 708916 h 5619964"/>
              <a:gd name="connsiteX334" fmla="*/ 448496 w 6162305"/>
              <a:gd name="connsiteY334" fmla="*/ 647271 h 5619964"/>
              <a:gd name="connsiteX335" fmla="*/ 479318 w 6162305"/>
              <a:gd name="connsiteY335" fmla="*/ 585627 h 5619964"/>
              <a:gd name="connsiteX336" fmla="*/ 499867 w 6162305"/>
              <a:gd name="connsiteY336" fmla="*/ 565078 h 5619964"/>
              <a:gd name="connsiteX337" fmla="*/ 510141 w 6162305"/>
              <a:gd name="connsiteY337" fmla="*/ 523982 h 5619964"/>
              <a:gd name="connsiteX338" fmla="*/ 520415 w 6162305"/>
              <a:gd name="connsiteY338" fmla="*/ 462337 h 5619964"/>
              <a:gd name="connsiteX339" fmla="*/ 623157 w 6162305"/>
              <a:gd name="connsiteY339" fmla="*/ 452062 h 5619964"/>
              <a:gd name="connsiteX340" fmla="*/ 633431 w 6162305"/>
              <a:gd name="connsiteY340" fmla="*/ 421240 h 5619964"/>
              <a:gd name="connsiteX341" fmla="*/ 664253 w 6162305"/>
              <a:gd name="connsiteY341" fmla="*/ 349321 h 5619964"/>
              <a:gd name="connsiteX342" fmla="*/ 674527 w 6162305"/>
              <a:gd name="connsiteY342" fmla="*/ 287676 h 5619964"/>
              <a:gd name="connsiteX343" fmla="*/ 705350 w 6162305"/>
              <a:gd name="connsiteY343" fmla="*/ 277402 h 5619964"/>
              <a:gd name="connsiteX344" fmla="*/ 725898 w 6162305"/>
              <a:gd name="connsiteY344" fmla="*/ 256853 h 5619964"/>
              <a:gd name="connsiteX345" fmla="*/ 880011 w 6162305"/>
              <a:gd name="connsiteY345" fmla="*/ 246579 h 5619964"/>
              <a:gd name="connsiteX346" fmla="*/ 880011 w 6162305"/>
              <a:gd name="connsiteY346" fmla="*/ 349321 h 5619964"/>
              <a:gd name="connsiteX347" fmla="*/ 869736 w 6162305"/>
              <a:gd name="connsiteY347" fmla="*/ 462337 h 5619964"/>
              <a:gd name="connsiteX348" fmla="*/ 880011 w 6162305"/>
              <a:gd name="connsiteY348" fmla="*/ 554804 h 5619964"/>
              <a:gd name="connsiteX349" fmla="*/ 910833 w 6162305"/>
              <a:gd name="connsiteY349" fmla="*/ 544530 h 5619964"/>
              <a:gd name="connsiteX350" fmla="*/ 931381 w 6162305"/>
              <a:gd name="connsiteY350" fmla="*/ 513707 h 5619964"/>
              <a:gd name="connsiteX351" fmla="*/ 972478 w 6162305"/>
              <a:gd name="connsiteY351" fmla="*/ 380143 h 5619964"/>
              <a:gd name="connsiteX352" fmla="*/ 982752 w 6162305"/>
              <a:gd name="connsiteY352" fmla="*/ 349321 h 5619964"/>
              <a:gd name="connsiteX353" fmla="*/ 1095768 w 6162305"/>
              <a:gd name="connsiteY353" fmla="*/ 339047 h 5619964"/>
              <a:gd name="connsiteX354" fmla="*/ 1167687 w 6162305"/>
              <a:gd name="connsiteY354" fmla="*/ 318498 h 5619964"/>
              <a:gd name="connsiteX355" fmla="*/ 1208784 w 6162305"/>
              <a:gd name="connsiteY355" fmla="*/ 246579 h 5619964"/>
              <a:gd name="connsiteX356" fmla="*/ 1219058 w 6162305"/>
              <a:gd name="connsiteY356" fmla="*/ 452062 h 5619964"/>
              <a:gd name="connsiteX357" fmla="*/ 1249880 w 6162305"/>
              <a:gd name="connsiteY357" fmla="*/ 462337 h 5619964"/>
              <a:gd name="connsiteX358" fmla="*/ 1373170 w 6162305"/>
              <a:gd name="connsiteY358" fmla="*/ 441788 h 5619964"/>
              <a:gd name="connsiteX359" fmla="*/ 1383444 w 6162305"/>
              <a:gd name="connsiteY359" fmla="*/ 410966 h 5619964"/>
              <a:gd name="connsiteX360" fmla="*/ 1434815 w 6162305"/>
              <a:gd name="connsiteY360" fmla="*/ 369869 h 5619964"/>
              <a:gd name="connsiteX361" fmla="*/ 1455363 w 6162305"/>
              <a:gd name="connsiteY361" fmla="*/ 339047 h 5619964"/>
              <a:gd name="connsiteX362" fmla="*/ 1527282 w 6162305"/>
              <a:gd name="connsiteY362" fmla="*/ 339047 h 5619964"/>
              <a:gd name="connsiteX363" fmla="*/ 1547831 w 6162305"/>
              <a:gd name="connsiteY363" fmla="*/ 359595 h 5619964"/>
              <a:gd name="connsiteX364" fmla="*/ 1558105 w 6162305"/>
              <a:gd name="connsiteY364" fmla="*/ 390418 h 5619964"/>
              <a:gd name="connsiteX365" fmla="*/ 1609476 w 6162305"/>
              <a:gd name="connsiteY365" fmla="*/ 441788 h 5619964"/>
              <a:gd name="connsiteX366" fmla="*/ 1619750 w 6162305"/>
              <a:gd name="connsiteY366" fmla="*/ 472611 h 5619964"/>
              <a:gd name="connsiteX367" fmla="*/ 1650572 w 6162305"/>
              <a:gd name="connsiteY367" fmla="*/ 482885 h 5619964"/>
              <a:gd name="connsiteX368" fmla="*/ 1732766 w 6162305"/>
              <a:gd name="connsiteY368" fmla="*/ 493159 h 5619964"/>
              <a:gd name="connsiteX369" fmla="*/ 1794411 w 6162305"/>
              <a:gd name="connsiteY369" fmla="*/ 482885 h 5619964"/>
              <a:gd name="connsiteX370" fmla="*/ 1825233 w 6162305"/>
              <a:gd name="connsiteY370" fmla="*/ 421240 h 5619964"/>
              <a:gd name="connsiteX371" fmla="*/ 1845781 w 6162305"/>
              <a:gd name="connsiteY371" fmla="*/ 369869 h 5619964"/>
              <a:gd name="connsiteX372" fmla="*/ 1856056 w 6162305"/>
              <a:gd name="connsiteY372" fmla="*/ 339047 h 5619964"/>
              <a:gd name="connsiteX373" fmla="*/ 1876604 w 6162305"/>
              <a:gd name="connsiteY373" fmla="*/ 308224 h 5619964"/>
              <a:gd name="connsiteX374" fmla="*/ 1886878 w 6162305"/>
              <a:gd name="connsiteY374" fmla="*/ 215757 h 5619964"/>
              <a:gd name="connsiteX375" fmla="*/ 1907426 w 6162305"/>
              <a:gd name="connsiteY375" fmla="*/ 0 h 5619964"/>
              <a:gd name="connsiteX376" fmla="*/ 2143732 w 6162305"/>
              <a:gd name="connsiteY376" fmla="*/ 10274 h 5619964"/>
              <a:gd name="connsiteX377" fmla="*/ 2195103 w 6162305"/>
              <a:gd name="connsiteY377" fmla="*/ 20548 h 5619964"/>
              <a:gd name="connsiteX378" fmla="*/ 2308118 w 6162305"/>
              <a:gd name="connsiteY378" fmla="*/ 30822 h 5619964"/>
              <a:gd name="connsiteX379" fmla="*/ 2277296 w 6162305"/>
              <a:gd name="connsiteY379" fmla="*/ 51370 h 5619964"/>
              <a:gd name="connsiteX380" fmla="*/ 2246473 w 6162305"/>
              <a:gd name="connsiteY380" fmla="*/ 61645 h 5619964"/>
              <a:gd name="connsiteX381" fmla="*/ 2225925 w 6162305"/>
              <a:gd name="connsiteY381" fmla="*/ 143838 h 5619964"/>
              <a:gd name="connsiteX382" fmla="*/ 2215651 w 6162305"/>
              <a:gd name="connsiteY382" fmla="*/ 174660 h 5619964"/>
              <a:gd name="connsiteX383" fmla="*/ 2225925 w 6162305"/>
              <a:gd name="connsiteY383" fmla="*/ 267128 h 5619964"/>
              <a:gd name="connsiteX384" fmla="*/ 2328667 w 6162305"/>
              <a:gd name="connsiteY384" fmla="*/ 256853 h 5619964"/>
              <a:gd name="connsiteX385" fmla="*/ 2390312 w 6162305"/>
              <a:gd name="connsiteY385" fmla="*/ 236305 h 5619964"/>
              <a:gd name="connsiteX386" fmla="*/ 2462231 w 6162305"/>
              <a:gd name="connsiteY386" fmla="*/ 226031 h 5619964"/>
              <a:gd name="connsiteX387" fmla="*/ 2493053 w 6162305"/>
              <a:gd name="connsiteY387" fmla="*/ 215757 h 5619964"/>
              <a:gd name="connsiteX388" fmla="*/ 2503327 w 6162305"/>
              <a:gd name="connsiteY388" fmla="*/ 184934 h 5619964"/>
              <a:gd name="connsiteX389" fmla="*/ 2523876 w 6162305"/>
              <a:gd name="connsiteY389" fmla="*/ 143838 h 5619964"/>
              <a:gd name="connsiteX390" fmla="*/ 2544424 w 6162305"/>
              <a:gd name="connsiteY390" fmla="*/ 113015 h 5619964"/>
              <a:gd name="connsiteX391" fmla="*/ 2657440 w 6162305"/>
              <a:gd name="connsiteY391" fmla="*/ 102741 h 5619964"/>
              <a:gd name="connsiteX392" fmla="*/ 2677988 w 6162305"/>
              <a:gd name="connsiteY392" fmla="*/ 164386 h 5619964"/>
              <a:gd name="connsiteX393" fmla="*/ 2688262 w 6162305"/>
              <a:gd name="connsiteY393" fmla="*/ 195209 h 5619964"/>
              <a:gd name="connsiteX394" fmla="*/ 3006761 w 6162305"/>
              <a:gd name="connsiteY394" fmla="*/ 184934 h 5619964"/>
              <a:gd name="connsiteX395" fmla="*/ 3037584 w 6162305"/>
              <a:gd name="connsiteY395" fmla="*/ 174660 h 5619964"/>
              <a:gd name="connsiteX396" fmla="*/ 3099229 w 6162305"/>
              <a:gd name="connsiteY396" fmla="*/ 184934 h 5619964"/>
              <a:gd name="connsiteX397" fmla="*/ 3181422 w 6162305"/>
              <a:gd name="connsiteY397" fmla="*/ 195209 h 5619964"/>
              <a:gd name="connsiteX398" fmla="*/ 3356082 w 6162305"/>
              <a:gd name="connsiteY398" fmla="*/ 226031 h 5619964"/>
              <a:gd name="connsiteX399" fmla="*/ 3397179 w 6162305"/>
              <a:gd name="connsiteY399" fmla="*/ 236305 h 5619964"/>
              <a:gd name="connsiteX400" fmla="*/ 3458824 w 6162305"/>
              <a:gd name="connsiteY400" fmla="*/ 267128 h 5619964"/>
              <a:gd name="connsiteX401" fmla="*/ 3530743 w 6162305"/>
              <a:gd name="connsiteY401" fmla="*/ 297950 h 5619964"/>
              <a:gd name="connsiteX402" fmla="*/ 3561566 w 6162305"/>
              <a:gd name="connsiteY402" fmla="*/ 318498 h 5619964"/>
              <a:gd name="connsiteX403" fmla="*/ 3582114 w 6162305"/>
              <a:gd name="connsiteY403" fmla="*/ 339047 h 5619964"/>
              <a:gd name="connsiteX404" fmla="*/ 3541017 w 6162305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02931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067264 w 6161163"/>
              <a:gd name="connsiteY174" fmla="*/ 5044611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382302 w 6161163"/>
              <a:gd name="connsiteY232" fmla="*/ 4366516 h 5619964"/>
              <a:gd name="connsiteX233" fmla="*/ 1372028 w 6161163"/>
              <a:gd name="connsiteY233" fmla="*/ 4335694 h 5619964"/>
              <a:gd name="connsiteX234" fmla="*/ 1279561 w 6161163"/>
              <a:gd name="connsiteY234" fmla="*/ 4284323 h 5619964"/>
              <a:gd name="connsiteX235" fmla="*/ 1228190 w 6161163"/>
              <a:gd name="connsiteY235" fmla="*/ 4274049 h 5619964"/>
              <a:gd name="connsiteX236" fmla="*/ 1207642 w 6161163"/>
              <a:gd name="connsiteY236" fmla="*/ 424322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02931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067264 w 6161163"/>
              <a:gd name="connsiteY174" fmla="*/ 5044611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72028 w 6161163"/>
              <a:gd name="connsiteY233" fmla="*/ 4335694 h 5619964"/>
              <a:gd name="connsiteX234" fmla="*/ 1279561 w 6161163"/>
              <a:gd name="connsiteY234" fmla="*/ 4284323 h 5619964"/>
              <a:gd name="connsiteX235" fmla="*/ 1228190 w 6161163"/>
              <a:gd name="connsiteY235" fmla="*/ 4274049 h 5619964"/>
              <a:gd name="connsiteX236" fmla="*/ 1207642 w 6161163"/>
              <a:gd name="connsiteY236" fmla="*/ 424322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02931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067264 w 6161163"/>
              <a:gd name="connsiteY174" fmla="*/ 5044611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79561 w 6161163"/>
              <a:gd name="connsiteY234" fmla="*/ 4284323 h 5619964"/>
              <a:gd name="connsiteX235" fmla="*/ 1228190 w 6161163"/>
              <a:gd name="connsiteY235" fmla="*/ 4274049 h 5619964"/>
              <a:gd name="connsiteX236" fmla="*/ 1207642 w 6161163"/>
              <a:gd name="connsiteY236" fmla="*/ 424322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02931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067264 w 6161163"/>
              <a:gd name="connsiteY174" fmla="*/ 5044611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228190 w 6161163"/>
              <a:gd name="connsiteY235" fmla="*/ 4274049 h 5619964"/>
              <a:gd name="connsiteX236" fmla="*/ 1207642 w 6161163"/>
              <a:gd name="connsiteY236" fmla="*/ 424322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02931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067264 w 6161163"/>
              <a:gd name="connsiteY174" fmla="*/ 5044611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207642 w 6161163"/>
              <a:gd name="connsiteY236" fmla="*/ 424322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02931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067264 w 6161163"/>
              <a:gd name="connsiteY174" fmla="*/ 5044611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02931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892657 w 6161163"/>
              <a:gd name="connsiteY58" fmla="*/ 2157573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491965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58401 w 6161163"/>
              <a:gd name="connsiteY41" fmla="*/ 1191802 h 5619964"/>
              <a:gd name="connsiteX42" fmla="*/ 5461143 w 6161163"/>
              <a:gd name="connsiteY42" fmla="*/ 1222624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61143 w 6161163"/>
              <a:gd name="connsiteY42" fmla="*/ 1222624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173466 w 6161163"/>
              <a:gd name="connsiteY34" fmla="*/ 1109609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183740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22096 w 6161163"/>
              <a:gd name="connsiteY32" fmla="*/ 986319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091273 w 6161163"/>
              <a:gd name="connsiteY31" fmla="*/ 934948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70725 w 6161163"/>
              <a:gd name="connsiteY30" fmla="*/ 904125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55660 w 6161163"/>
              <a:gd name="connsiteY38" fmla="*/ 1191802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02076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36442 w 6161163"/>
              <a:gd name="connsiteY395" fmla="*/ 174660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3005619 w 6161163"/>
              <a:gd name="connsiteY394" fmla="*/ 184934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687120 w 6161163"/>
              <a:gd name="connsiteY393" fmla="*/ 19520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777655 w 6161163"/>
              <a:gd name="connsiteY393" fmla="*/ 59407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676846 w 6161163"/>
              <a:gd name="connsiteY392" fmla="*/ 164386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43282 w 6161163"/>
              <a:gd name="connsiteY390" fmla="*/ 113015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306976 w 6161163"/>
              <a:gd name="connsiteY378" fmla="*/ 30822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502185 w 6161163"/>
              <a:gd name="connsiteY388" fmla="*/ 184934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91911 w 6161163"/>
              <a:gd name="connsiteY387" fmla="*/ 215757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461089 w 6161163"/>
              <a:gd name="connsiteY386" fmla="*/ 22603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89170 w 6161163"/>
              <a:gd name="connsiteY385" fmla="*/ 236305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7525 w 6161163"/>
              <a:gd name="connsiteY384" fmla="*/ 256853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24783 w 6161163"/>
              <a:gd name="connsiteY383" fmla="*/ 267128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24783 w 6161163"/>
              <a:gd name="connsiteY381" fmla="*/ 143838 h 5619964"/>
              <a:gd name="connsiteX382" fmla="*/ 2214509 w 6161163"/>
              <a:gd name="connsiteY382" fmla="*/ 174660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14509 w 6161163"/>
              <a:gd name="connsiteY382" fmla="*/ 174660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885736 w 6161163"/>
              <a:gd name="connsiteY374" fmla="*/ 215757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31624 w 6161163"/>
              <a:gd name="connsiteY368" fmla="*/ 493159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49430 w 6161163"/>
              <a:gd name="connsiteY367" fmla="*/ 482885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08334 w 6161163"/>
              <a:gd name="connsiteY365" fmla="*/ 441788 h 5619964"/>
              <a:gd name="connsiteX366" fmla="*/ 1618608 w 6161163"/>
              <a:gd name="connsiteY366" fmla="*/ 472611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47566 w 6161163"/>
              <a:gd name="connsiteY365" fmla="*/ 333146 h 5619964"/>
              <a:gd name="connsiteX366" fmla="*/ 1618608 w 6161163"/>
              <a:gd name="connsiteY366" fmla="*/ 472611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56963 w 6161163"/>
              <a:gd name="connsiteY364" fmla="*/ 390418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46689 w 6161163"/>
              <a:gd name="connsiteY363" fmla="*/ 359595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6140 w 6161163"/>
              <a:gd name="connsiteY362" fmla="*/ 339047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6545 w 6161163"/>
              <a:gd name="connsiteY354" fmla="*/ 318498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07642 w 6161163"/>
              <a:gd name="connsiteY355" fmla="*/ 246579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74034 w 6161163"/>
              <a:gd name="connsiteY355" fmla="*/ 213383 h 5619964"/>
              <a:gd name="connsiteX356" fmla="*/ 1217916 w 6161163"/>
              <a:gd name="connsiteY356" fmla="*/ 452062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74034 w 6161163"/>
              <a:gd name="connsiteY355" fmla="*/ 213383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24756 w 6161163"/>
              <a:gd name="connsiteY344" fmla="*/ 25685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303516 w 6161163"/>
              <a:gd name="connsiteY318" fmla="*/ 138701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64285 w 6161163"/>
              <a:gd name="connsiteY318" fmla="*/ 1290441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52213 w 6161163"/>
              <a:gd name="connsiteY318" fmla="*/ 1314584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54887 w 6161163"/>
              <a:gd name="connsiteY325" fmla="*/ 1130157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52213 w 6161163"/>
              <a:gd name="connsiteY318" fmla="*/ 1314584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344612 w 6161163"/>
              <a:gd name="connsiteY324" fmla="*/ 1160979 h 5619964"/>
              <a:gd name="connsiteX325" fmla="*/ 324708 w 6161163"/>
              <a:gd name="connsiteY325" fmla="*/ 1096961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52213 w 6161163"/>
              <a:gd name="connsiteY318" fmla="*/ 1314584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303516 w 6161163"/>
              <a:gd name="connsiteY323" fmla="*/ 1212350 h 5619964"/>
              <a:gd name="connsiteX324" fmla="*/ 299345 w 6161163"/>
              <a:gd name="connsiteY324" fmla="*/ 1100622 h 5619964"/>
              <a:gd name="connsiteX325" fmla="*/ 324708 w 6161163"/>
              <a:gd name="connsiteY325" fmla="*/ 1096961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52213 w 6161163"/>
              <a:gd name="connsiteY318" fmla="*/ 1314584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93242 w 6161163"/>
              <a:gd name="connsiteY322" fmla="*/ 1243173 h 5619964"/>
              <a:gd name="connsiteX323" fmla="*/ 270320 w 6161163"/>
              <a:gd name="connsiteY323" fmla="*/ 1173118 h 5619964"/>
              <a:gd name="connsiteX324" fmla="*/ 299345 w 6161163"/>
              <a:gd name="connsiteY324" fmla="*/ 1100622 h 5619964"/>
              <a:gd name="connsiteX325" fmla="*/ 324708 w 6161163"/>
              <a:gd name="connsiteY325" fmla="*/ 1096961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52213 w 6161163"/>
              <a:gd name="connsiteY318" fmla="*/ 1314584 h 5619964"/>
              <a:gd name="connsiteX319" fmla="*/ 324064 w 6161163"/>
              <a:gd name="connsiteY319" fmla="*/ 1366462 h 5619964"/>
              <a:gd name="connsiteX320" fmla="*/ 282967 w 6161163"/>
              <a:gd name="connsiteY320" fmla="*/ 1284269 h 5619964"/>
              <a:gd name="connsiteX321" fmla="*/ 262419 w 6161163"/>
              <a:gd name="connsiteY321" fmla="*/ 1253447 h 5619964"/>
              <a:gd name="connsiteX322" fmla="*/ 229868 w 6161163"/>
              <a:gd name="connsiteY322" fmla="*/ 1212995 h 5619964"/>
              <a:gd name="connsiteX323" fmla="*/ 270320 w 6161163"/>
              <a:gd name="connsiteY323" fmla="*/ 1173118 h 5619964"/>
              <a:gd name="connsiteX324" fmla="*/ 299345 w 6161163"/>
              <a:gd name="connsiteY324" fmla="*/ 1100622 h 5619964"/>
              <a:gd name="connsiteX325" fmla="*/ 324708 w 6161163"/>
              <a:gd name="connsiteY325" fmla="*/ 1096961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52213 w 6161163"/>
              <a:gd name="connsiteY318" fmla="*/ 1314584 h 5619964"/>
              <a:gd name="connsiteX319" fmla="*/ 324064 w 6161163"/>
              <a:gd name="connsiteY319" fmla="*/ 1366462 h 5619964"/>
              <a:gd name="connsiteX320" fmla="*/ 307110 w 6161163"/>
              <a:gd name="connsiteY320" fmla="*/ 1248056 h 5619964"/>
              <a:gd name="connsiteX321" fmla="*/ 262419 w 6161163"/>
              <a:gd name="connsiteY321" fmla="*/ 1253447 h 5619964"/>
              <a:gd name="connsiteX322" fmla="*/ 229868 w 6161163"/>
              <a:gd name="connsiteY322" fmla="*/ 1212995 h 5619964"/>
              <a:gd name="connsiteX323" fmla="*/ 270320 w 6161163"/>
              <a:gd name="connsiteY323" fmla="*/ 1173118 h 5619964"/>
              <a:gd name="connsiteX324" fmla="*/ 299345 w 6161163"/>
              <a:gd name="connsiteY324" fmla="*/ 1100622 h 5619964"/>
              <a:gd name="connsiteX325" fmla="*/ 324708 w 6161163"/>
              <a:gd name="connsiteY325" fmla="*/ 1096961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  <a:gd name="connsiteX0" fmla="*/ 3539875 w 6161163"/>
              <a:gd name="connsiteY0" fmla="*/ 308224 h 5619964"/>
              <a:gd name="connsiteX1" fmla="*/ 3663165 w 6161163"/>
              <a:gd name="connsiteY1" fmla="*/ 297950 h 5619964"/>
              <a:gd name="connsiteX2" fmla="*/ 3673439 w 6161163"/>
              <a:gd name="connsiteY2" fmla="*/ 267128 h 5619964"/>
              <a:gd name="connsiteX3" fmla="*/ 3704262 w 6161163"/>
              <a:gd name="connsiteY3" fmla="*/ 256853 h 5619964"/>
              <a:gd name="connsiteX4" fmla="*/ 3745358 w 6161163"/>
              <a:gd name="connsiteY4" fmla="*/ 246579 h 5619964"/>
              <a:gd name="connsiteX5" fmla="*/ 3776181 w 6161163"/>
              <a:gd name="connsiteY5" fmla="*/ 236305 h 5619964"/>
              <a:gd name="connsiteX6" fmla="*/ 3940567 w 6161163"/>
              <a:gd name="connsiteY6" fmla="*/ 226031 h 5619964"/>
              <a:gd name="connsiteX7" fmla="*/ 4495372 w 6161163"/>
              <a:gd name="connsiteY7" fmla="*/ 236305 h 5619964"/>
              <a:gd name="connsiteX8" fmla="*/ 4526194 w 6161163"/>
              <a:gd name="connsiteY8" fmla="*/ 349321 h 5619964"/>
              <a:gd name="connsiteX9" fmla="*/ 4536469 w 6161163"/>
              <a:gd name="connsiteY9" fmla="*/ 390418 h 5619964"/>
              <a:gd name="connsiteX10" fmla="*/ 4557017 w 6161163"/>
              <a:gd name="connsiteY10" fmla="*/ 503433 h 5619964"/>
              <a:gd name="connsiteX11" fmla="*/ 4577565 w 6161163"/>
              <a:gd name="connsiteY11" fmla="*/ 523982 h 5619964"/>
              <a:gd name="connsiteX12" fmla="*/ 4608388 w 6161163"/>
              <a:gd name="connsiteY12" fmla="*/ 513707 h 5619964"/>
              <a:gd name="connsiteX13" fmla="*/ 4690581 w 6161163"/>
              <a:gd name="connsiteY13" fmla="*/ 534256 h 5619964"/>
              <a:gd name="connsiteX14" fmla="*/ 4721403 w 6161163"/>
              <a:gd name="connsiteY14" fmla="*/ 554804 h 5619964"/>
              <a:gd name="connsiteX15" fmla="*/ 4752226 w 6161163"/>
              <a:gd name="connsiteY15" fmla="*/ 544530 h 5619964"/>
              <a:gd name="connsiteX16" fmla="*/ 4772774 w 6161163"/>
              <a:gd name="connsiteY16" fmla="*/ 575352 h 5619964"/>
              <a:gd name="connsiteX17" fmla="*/ 4793322 w 6161163"/>
              <a:gd name="connsiteY17" fmla="*/ 595901 h 5619964"/>
              <a:gd name="connsiteX18" fmla="*/ 4762500 w 6161163"/>
              <a:gd name="connsiteY18" fmla="*/ 657546 h 5619964"/>
              <a:gd name="connsiteX19" fmla="*/ 4752226 w 6161163"/>
              <a:gd name="connsiteY19" fmla="*/ 688368 h 5619964"/>
              <a:gd name="connsiteX20" fmla="*/ 4690581 w 6161163"/>
              <a:gd name="connsiteY20" fmla="*/ 708916 h 5619964"/>
              <a:gd name="connsiteX21" fmla="*/ 4659758 w 6161163"/>
              <a:gd name="connsiteY21" fmla="*/ 832206 h 5619964"/>
              <a:gd name="connsiteX22" fmla="*/ 4680307 w 6161163"/>
              <a:gd name="connsiteY22" fmla="*/ 852755 h 5619964"/>
              <a:gd name="connsiteX23" fmla="*/ 4741952 w 6161163"/>
              <a:gd name="connsiteY23" fmla="*/ 873303 h 5619964"/>
              <a:gd name="connsiteX24" fmla="*/ 4896064 w 6161163"/>
              <a:gd name="connsiteY24" fmla="*/ 914400 h 5619964"/>
              <a:gd name="connsiteX25" fmla="*/ 4916612 w 6161163"/>
              <a:gd name="connsiteY25" fmla="*/ 976045 h 5619964"/>
              <a:gd name="connsiteX26" fmla="*/ 4947435 w 6161163"/>
              <a:gd name="connsiteY26" fmla="*/ 986319 h 5619964"/>
              <a:gd name="connsiteX27" fmla="*/ 4967983 w 6161163"/>
              <a:gd name="connsiteY27" fmla="*/ 965770 h 5619964"/>
              <a:gd name="connsiteX28" fmla="*/ 4978257 w 6161163"/>
              <a:gd name="connsiteY28" fmla="*/ 934948 h 5619964"/>
              <a:gd name="connsiteX29" fmla="*/ 5039902 w 6161163"/>
              <a:gd name="connsiteY29" fmla="*/ 914400 h 5619964"/>
              <a:gd name="connsiteX30" fmla="*/ 5064689 w 6161163"/>
              <a:gd name="connsiteY30" fmla="*/ 883001 h 5619964"/>
              <a:gd name="connsiteX31" fmla="*/ 5103344 w 6161163"/>
              <a:gd name="connsiteY31" fmla="*/ 889681 h 5619964"/>
              <a:gd name="connsiteX32" fmla="*/ 5167363 w 6161163"/>
              <a:gd name="connsiteY32" fmla="*/ 953123 h 5619964"/>
              <a:gd name="connsiteX33" fmla="*/ 5229007 w 6161163"/>
              <a:gd name="connsiteY33" fmla="*/ 1027415 h 5619964"/>
              <a:gd name="connsiteX34" fmla="*/ 5224769 w 6161163"/>
              <a:gd name="connsiteY34" fmla="*/ 1106591 h 5619964"/>
              <a:gd name="connsiteX35" fmla="*/ 5152918 w 6161163"/>
              <a:gd name="connsiteY35" fmla="*/ 1140431 h 5619964"/>
              <a:gd name="connsiteX36" fmla="*/ 5173466 w 6161163"/>
              <a:gd name="connsiteY36" fmla="*/ 1171253 h 5619964"/>
              <a:gd name="connsiteX37" fmla="*/ 5224837 w 6161163"/>
              <a:gd name="connsiteY37" fmla="*/ 1232254 h 5619964"/>
              <a:gd name="connsiteX38" fmla="*/ 5270749 w 6161163"/>
              <a:gd name="connsiteY38" fmla="*/ 1206891 h 5619964"/>
              <a:gd name="connsiteX39" fmla="*/ 5265934 w 6161163"/>
              <a:gd name="connsiteY39" fmla="*/ 1160979 h 5619964"/>
              <a:gd name="connsiteX40" fmla="*/ 5337853 w 6161163"/>
              <a:gd name="connsiteY40" fmla="*/ 1171253 h 5619964"/>
              <a:gd name="connsiteX41" fmla="*/ 5388579 w 6161163"/>
              <a:gd name="connsiteY41" fmla="*/ 1164641 h 5619964"/>
              <a:gd name="connsiteX42" fmla="*/ 5473214 w 6161163"/>
              <a:gd name="connsiteY42" fmla="*/ 1192446 h 5619964"/>
              <a:gd name="connsiteX43" fmla="*/ 5540250 w 6161163"/>
              <a:gd name="connsiteY43" fmla="*/ 1243173 h 5619964"/>
              <a:gd name="connsiteX44" fmla="*/ 5512514 w 6161163"/>
              <a:gd name="connsiteY44" fmla="*/ 1315092 h 5619964"/>
              <a:gd name="connsiteX45" fmla="*/ 5543336 w 6161163"/>
              <a:gd name="connsiteY45" fmla="*/ 1376737 h 5619964"/>
              <a:gd name="connsiteX46" fmla="*/ 5553610 w 6161163"/>
              <a:gd name="connsiteY46" fmla="*/ 1469204 h 5619964"/>
              <a:gd name="connsiteX47" fmla="*/ 5584433 w 6161163"/>
              <a:gd name="connsiteY47" fmla="*/ 1479478 h 5619964"/>
              <a:gd name="connsiteX48" fmla="*/ 5604981 w 6161163"/>
              <a:gd name="connsiteY48" fmla="*/ 1500027 h 5619964"/>
              <a:gd name="connsiteX49" fmla="*/ 5635803 w 6161163"/>
              <a:gd name="connsiteY49" fmla="*/ 1520575 h 5619964"/>
              <a:gd name="connsiteX50" fmla="*/ 5666626 w 6161163"/>
              <a:gd name="connsiteY50" fmla="*/ 1571946 h 5619964"/>
              <a:gd name="connsiteX51" fmla="*/ 5676900 w 6161163"/>
              <a:gd name="connsiteY51" fmla="*/ 1602768 h 5619964"/>
              <a:gd name="connsiteX52" fmla="*/ 5728271 w 6161163"/>
              <a:gd name="connsiteY52" fmla="*/ 1654139 h 5619964"/>
              <a:gd name="connsiteX53" fmla="*/ 5748819 w 6161163"/>
              <a:gd name="connsiteY53" fmla="*/ 1684961 h 5619964"/>
              <a:gd name="connsiteX54" fmla="*/ 5769367 w 6161163"/>
              <a:gd name="connsiteY54" fmla="*/ 1808251 h 5619964"/>
              <a:gd name="connsiteX55" fmla="*/ 5779642 w 6161163"/>
              <a:gd name="connsiteY55" fmla="*/ 1839074 h 5619964"/>
              <a:gd name="connsiteX56" fmla="*/ 5820738 w 6161163"/>
              <a:gd name="connsiteY56" fmla="*/ 2054831 h 5619964"/>
              <a:gd name="connsiteX57" fmla="*/ 5851561 w 6161163"/>
              <a:gd name="connsiteY57" fmla="*/ 2075379 h 5619964"/>
              <a:gd name="connsiteX58" fmla="*/ 5974138 w 6161163"/>
              <a:gd name="connsiteY58" fmla="*/ 2109288 h 5619964"/>
              <a:gd name="connsiteX59" fmla="*/ 5957252 w 6161163"/>
              <a:gd name="connsiteY59" fmla="*/ 2188395 h 5619964"/>
              <a:gd name="connsiteX60" fmla="*/ 5882383 w 6161163"/>
              <a:gd name="connsiteY60" fmla="*/ 2363056 h 5619964"/>
              <a:gd name="connsiteX61" fmla="*/ 5882383 w 6161163"/>
              <a:gd name="connsiteY61" fmla="*/ 2465797 h 5619964"/>
              <a:gd name="connsiteX62" fmla="*/ 5872109 w 6161163"/>
              <a:gd name="connsiteY62" fmla="*/ 2722651 h 5619964"/>
              <a:gd name="connsiteX63" fmla="*/ 5882383 w 6161163"/>
              <a:gd name="connsiteY63" fmla="*/ 2835667 h 5619964"/>
              <a:gd name="connsiteX64" fmla="*/ 5892657 w 6161163"/>
              <a:gd name="connsiteY64" fmla="*/ 2866489 h 5619964"/>
              <a:gd name="connsiteX65" fmla="*/ 5923480 w 6161163"/>
              <a:gd name="connsiteY65" fmla="*/ 2876764 h 5619964"/>
              <a:gd name="connsiteX66" fmla="*/ 5944028 w 6161163"/>
              <a:gd name="connsiteY66" fmla="*/ 2907586 h 5619964"/>
              <a:gd name="connsiteX67" fmla="*/ 5985125 w 6161163"/>
              <a:gd name="connsiteY67" fmla="*/ 2989779 h 5619964"/>
              <a:gd name="connsiteX68" fmla="*/ 6046770 w 6161163"/>
              <a:gd name="connsiteY68" fmla="*/ 3010328 h 5619964"/>
              <a:gd name="connsiteX69" fmla="*/ 6077592 w 6161163"/>
              <a:gd name="connsiteY69" fmla="*/ 3020602 h 5619964"/>
              <a:gd name="connsiteX70" fmla="*/ 6108415 w 6161163"/>
              <a:gd name="connsiteY70" fmla="*/ 3369923 h 5619964"/>
              <a:gd name="connsiteX71" fmla="*/ 6139237 w 6161163"/>
              <a:gd name="connsiteY71" fmla="*/ 3400746 h 5619964"/>
              <a:gd name="connsiteX72" fmla="*/ 6159785 w 6161163"/>
              <a:gd name="connsiteY72" fmla="*/ 3462391 h 5619964"/>
              <a:gd name="connsiteX73" fmla="*/ 6139237 w 6161163"/>
              <a:gd name="connsiteY73" fmla="*/ 3524036 h 5619964"/>
              <a:gd name="connsiteX74" fmla="*/ 6108415 w 6161163"/>
              <a:gd name="connsiteY74" fmla="*/ 3544584 h 5619964"/>
              <a:gd name="connsiteX75" fmla="*/ 6067318 w 6161163"/>
              <a:gd name="connsiteY75" fmla="*/ 3554858 h 5619964"/>
              <a:gd name="connsiteX76" fmla="*/ 5985125 w 6161163"/>
              <a:gd name="connsiteY76" fmla="*/ 3575406 h 5619964"/>
              <a:gd name="connsiteX77" fmla="*/ 5954302 w 6161163"/>
              <a:gd name="connsiteY77" fmla="*/ 3667874 h 5619964"/>
              <a:gd name="connsiteX78" fmla="*/ 5923480 w 6161163"/>
              <a:gd name="connsiteY78" fmla="*/ 3678148 h 5619964"/>
              <a:gd name="connsiteX79" fmla="*/ 5882383 w 6161163"/>
              <a:gd name="connsiteY79" fmla="*/ 3688422 h 5619964"/>
              <a:gd name="connsiteX80" fmla="*/ 5872109 w 6161163"/>
              <a:gd name="connsiteY80" fmla="*/ 3719245 h 5619964"/>
              <a:gd name="connsiteX81" fmla="*/ 5810464 w 6161163"/>
              <a:gd name="connsiteY81" fmla="*/ 3739793 h 5619964"/>
              <a:gd name="connsiteX82" fmla="*/ 5831012 w 6161163"/>
              <a:gd name="connsiteY82" fmla="*/ 3801438 h 5619964"/>
              <a:gd name="connsiteX83" fmla="*/ 5841287 w 6161163"/>
              <a:gd name="connsiteY83" fmla="*/ 3863083 h 5619964"/>
              <a:gd name="connsiteX84" fmla="*/ 5861835 w 6161163"/>
              <a:gd name="connsiteY84" fmla="*/ 3893905 h 5619964"/>
              <a:gd name="connsiteX85" fmla="*/ 5872109 w 6161163"/>
              <a:gd name="connsiteY85" fmla="*/ 3924728 h 5619964"/>
              <a:gd name="connsiteX86" fmla="*/ 5820738 w 6161163"/>
              <a:gd name="connsiteY86" fmla="*/ 3965824 h 5619964"/>
              <a:gd name="connsiteX87" fmla="*/ 5779642 w 6161163"/>
              <a:gd name="connsiteY87" fmla="*/ 4037743 h 5619964"/>
              <a:gd name="connsiteX88" fmla="*/ 5738545 w 6161163"/>
              <a:gd name="connsiteY88" fmla="*/ 4048018 h 5619964"/>
              <a:gd name="connsiteX89" fmla="*/ 5666626 w 6161163"/>
              <a:gd name="connsiteY89" fmla="*/ 4058292 h 5619964"/>
              <a:gd name="connsiteX90" fmla="*/ 5625529 w 6161163"/>
              <a:gd name="connsiteY90" fmla="*/ 4109662 h 5619964"/>
              <a:gd name="connsiteX91" fmla="*/ 5594707 w 6161163"/>
              <a:gd name="connsiteY91" fmla="*/ 4099388 h 5619964"/>
              <a:gd name="connsiteX92" fmla="*/ 5584433 w 6161163"/>
              <a:gd name="connsiteY92" fmla="*/ 4222678 h 5619964"/>
              <a:gd name="connsiteX93" fmla="*/ 5563884 w 6161163"/>
              <a:gd name="connsiteY93" fmla="*/ 4243227 h 5619964"/>
              <a:gd name="connsiteX94" fmla="*/ 5533062 w 6161163"/>
              <a:gd name="connsiteY94" fmla="*/ 4232952 h 5619964"/>
              <a:gd name="connsiteX95" fmla="*/ 5512514 w 6161163"/>
              <a:gd name="connsiteY95" fmla="*/ 4202130 h 5619964"/>
              <a:gd name="connsiteX96" fmla="*/ 5481691 w 6161163"/>
              <a:gd name="connsiteY96" fmla="*/ 4212404 h 5619964"/>
              <a:gd name="connsiteX97" fmla="*/ 5399498 w 6161163"/>
              <a:gd name="connsiteY97" fmla="*/ 4222678 h 5619964"/>
              <a:gd name="connsiteX98" fmla="*/ 5368675 w 6161163"/>
              <a:gd name="connsiteY98" fmla="*/ 4232952 h 5619964"/>
              <a:gd name="connsiteX99" fmla="*/ 5348127 w 6161163"/>
              <a:gd name="connsiteY99" fmla="*/ 4294597 h 5619964"/>
              <a:gd name="connsiteX100" fmla="*/ 5348127 w 6161163"/>
              <a:gd name="connsiteY100" fmla="*/ 4407613 h 5619964"/>
              <a:gd name="connsiteX101" fmla="*/ 5317305 w 6161163"/>
              <a:gd name="connsiteY101" fmla="*/ 4387065 h 5619964"/>
              <a:gd name="connsiteX102" fmla="*/ 5286482 w 6161163"/>
              <a:gd name="connsiteY102" fmla="*/ 4397339 h 5619964"/>
              <a:gd name="connsiteX103" fmla="*/ 5276208 w 6161163"/>
              <a:gd name="connsiteY103" fmla="*/ 4428161 h 5619964"/>
              <a:gd name="connsiteX104" fmla="*/ 5255660 w 6161163"/>
              <a:gd name="connsiteY104" fmla="*/ 4458984 h 5619964"/>
              <a:gd name="connsiteX105" fmla="*/ 5204289 w 6161163"/>
              <a:gd name="connsiteY105" fmla="*/ 4500080 h 5619964"/>
              <a:gd name="connsiteX106" fmla="*/ 5132370 w 6161163"/>
              <a:gd name="connsiteY106" fmla="*/ 4479532 h 5619964"/>
              <a:gd name="connsiteX107" fmla="*/ 5101547 w 6161163"/>
              <a:gd name="connsiteY107" fmla="*/ 4469258 h 5619964"/>
              <a:gd name="connsiteX108" fmla="*/ 5070725 w 6161163"/>
              <a:gd name="connsiteY108" fmla="*/ 4479532 h 5619964"/>
              <a:gd name="connsiteX109" fmla="*/ 5080999 w 6161163"/>
              <a:gd name="connsiteY109" fmla="*/ 4572000 h 5619964"/>
              <a:gd name="connsiteX110" fmla="*/ 5091273 w 6161163"/>
              <a:gd name="connsiteY110" fmla="*/ 4602822 h 5619964"/>
              <a:gd name="connsiteX111" fmla="*/ 5122096 w 6161163"/>
              <a:gd name="connsiteY111" fmla="*/ 4613096 h 5619964"/>
              <a:gd name="connsiteX112" fmla="*/ 5173466 w 6161163"/>
              <a:gd name="connsiteY112" fmla="*/ 4705564 h 5619964"/>
              <a:gd name="connsiteX113" fmla="*/ 5194015 w 6161163"/>
              <a:gd name="connsiteY113" fmla="*/ 4726112 h 5619964"/>
              <a:gd name="connsiteX114" fmla="*/ 5214563 w 6161163"/>
              <a:gd name="connsiteY114" fmla="*/ 4756934 h 5619964"/>
              <a:gd name="connsiteX115" fmla="*/ 5255660 w 6161163"/>
              <a:gd name="connsiteY115" fmla="*/ 4808305 h 5619964"/>
              <a:gd name="connsiteX116" fmla="*/ 5265934 w 6161163"/>
              <a:gd name="connsiteY116" fmla="*/ 4880224 h 5619964"/>
              <a:gd name="connsiteX117" fmla="*/ 5286482 w 6161163"/>
              <a:gd name="connsiteY117" fmla="*/ 4941869 h 5619964"/>
              <a:gd name="connsiteX118" fmla="*/ 5358401 w 6161163"/>
              <a:gd name="connsiteY118" fmla="*/ 4993240 h 5619964"/>
              <a:gd name="connsiteX119" fmla="*/ 5430320 w 6161163"/>
              <a:gd name="connsiteY119" fmla="*/ 5003514 h 5619964"/>
              <a:gd name="connsiteX120" fmla="*/ 5522788 w 6161163"/>
              <a:gd name="connsiteY120" fmla="*/ 5054885 h 5619964"/>
              <a:gd name="connsiteX121" fmla="*/ 5522788 w 6161163"/>
              <a:gd name="connsiteY121" fmla="*/ 5167901 h 5619964"/>
              <a:gd name="connsiteX122" fmla="*/ 5491965 w 6161163"/>
              <a:gd name="connsiteY122" fmla="*/ 5239820 h 5619964"/>
              <a:gd name="connsiteX123" fmla="*/ 5481691 w 6161163"/>
              <a:gd name="connsiteY123" fmla="*/ 5270642 h 5619964"/>
              <a:gd name="connsiteX124" fmla="*/ 5409772 w 6161163"/>
              <a:gd name="connsiteY124" fmla="*/ 5332287 h 5619964"/>
              <a:gd name="connsiteX125" fmla="*/ 5317305 w 6161163"/>
              <a:gd name="connsiteY125" fmla="*/ 5373384 h 5619964"/>
              <a:gd name="connsiteX126" fmla="*/ 5276208 w 6161163"/>
              <a:gd name="connsiteY126" fmla="*/ 5414480 h 5619964"/>
              <a:gd name="connsiteX127" fmla="*/ 5265934 w 6161163"/>
              <a:gd name="connsiteY127" fmla="*/ 5383658 h 5619964"/>
              <a:gd name="connsiteX128" fmla="*/ 5235111 w 6161163"/>
              <a:gd name="connsiteY128" fmla="*/ 5363110 h 5619964"/>
              <a:gd name="connsiteX129" fmla="*/ 5183740 w 6161163"/>
              <a:gd name="connsiteY129" fmla="*/ 5322013 h 5619964"/>
              <a:gd name="connsiteX130" fmla="*/ 5111821 w 6161163"/>
              <a:gd name="connsiteY130" fmla="*/ 5332287 h 5619964"/>
              <a:gd name="connsiteX131" fmla="*/ 5070725 w 6161163"/>
              <a:gd name="connsiteY131" fmla="*/ 5342561 h 5619964"/>
              <a:gd name="connsiteX132" fmla="*/ 5009080 w 6161163"/>
              <a:gd name="connsiteY132" fmla="*/ 5322013 h 5619964"/>
              <a:gd name="connsiteX133" fmla="*/ 4926887 w 6161163"/>
              <a:gd name="connsiteY133" fmla="*/ 5332287 h 5619964"/>
              <a:gd name="connsiteX134" fmla="*/ 4875516 w 6161163"/>
              <a:gd name="connsiteY134" fmla="*/ 5342561 h 5619964"/>
              <a:gd name="connsiteX135" fmla="*/ 4865242 w 6161163"/>
              <a:gd name="connsiteY135" fmla="*/ 5393932 h 5619964"/>
              <a:gd name="connsiteX136" fmla="*/ 4844693 w 6161163"/>
              <a:gd name="connsiteY136" fmla="*/ 5414480 h 5619964"/>
              <a:gd name="connsiteX137" fmla="*/ 4824145 w 6161163"/>
              <a:gd name="connsiteY137" fmla="*/ 5506948 h 5619964"/>
              <a:gd name="connsiteX138" fmla="*/ 4793322 w 6161163"/>
              <a:gd name="connsiteY138" fmla="*/ 5527496 h 5619964"/>
              <a:gd name="connsiteX139" fmla="*/ 4783048 w 6161163"/>
              <a:gd name="connsiteY139" fmla="*/ 5558319 h 5619964"/>
              <a:gd name="connsiteX140" fmla="*/ 4752226 w 6161163"/>
              <a:gd name="connsiteY140" fmla="*/ 5568593 h 5619964"/>
              <a:gd name="connsiteX141" fmla="*/ 4721403 w 6161163"/>
              <a:gd name="connsiteY141" fmla="*/ 5589141 h 5619964"/>
              <a:gd name="connsiteX142" fmla="*/ 4659758 w 6161163"/>
              <a:gd name="connsiteY142" fmla="*/ 5609689 h 5619964"/>
              <a:gd name="connsiteX143" fmla="*/ 4628936 w 6161163"/>
              <a:gd name="connsiteY143" fmla="*/ 5619964 h 5619964"/>
              <a:gd name="connsiteX144" fmla="*/ 4495372 w 6161163"/>
              <a:gd name="connsiteY144" fmla="*/ 5609689 h 5619964"/>
              <a:gd name="connsiteX145" fmla="*/ 4485098 w 6161163"/>
              <a:gd name="connsiteY145" fmla="*/ 5578867 h 5619964"/>
              <a:gd name="connsiteX146" fmla="*/ 4474824 w 6161163"/>
              <a:gd name="connsiteY146" fmla="*/ 5486400 h 5619964"/>
              <a:gd name="connsiteX147" fmla="*/ 4392630 w 6161163"/>
              <a:gd name="connsiteY147" fmla="*/ 5486400 h 5619964"/>
              <a:gd name="connsiteX148" fmla="*/ 4372082 w 6161163"/>
              <a:gd name="connsiteY148" fmla="*/ 5465851 h 5619964"/>
              <a:gd name="connsiteX149" fmla="*/ 4341260 w 6161163"/>
              <a:gd name="connsiteY149" fmla="*/ 5476125 h 5619964"/>
              <a:gd name="connsiteX150" fmla="*/ 4320711 w 6161163"/>
              <a:gd name="connsiteY150" fmla="*/ 5414480 h 5619964"/>
              <a:gd name="connsiteX151" fmla="*/ 4228244 w 6161163"/>
              <a:gd name="connsiteY151" fmla="*/ 5424755 h 5619964"/>
              <a:gd name="connsiteX152" fmla="*/ 4217970 w 6161163"/>
              <a:gd name="connsiteY152" fmla="*/ 5393932 h 5619964"/>
              <a:gd name="connsiteX153" fmla="*/ 4156325 w 6161163"/>
              <a:gd name="connsiteY153" fmla="*/ 5373384 h 5619964"/>
              <a:gd name="connsiteX154" fmla="*/ 4094680 w 6161163"/>
              <a:gd name="connsiteY154" fmla="*/ 5301465 h 5619964"/>
              <a:gd name="connsiteX155" fmla="*/ 4074131 w 6161163"/>
              <a:gd name="connsiteY155" fmla="*/ 5280916 h 5619964"/>
              <a:gd name="connsiteX156" fmla="*/ 4063857 w 6161163"/>
              <a:gd name="connsiteY156" fmla="*/ 5250094 h 5619964"/>
              <a:gd name="connsiteX157" fmla="*/ 4053583 w 6161163"/>
              <a:gd name="connsiteY157" fmla="*/ 5198723 h 5619964"/>
              <a:gd name="connsiteX158" fmla="*/ 4022761 w 6161163"/>
              <a:gd name="connsiteY158" fmla="*/ 5178175 h 5619964"/>
              <a:gd name="connsiteX159" fmla="*/ 3909745 w 6161163"/>
              <a:gd name="connsiteY159" fmla="*/ 5188449 h 5619964"/>
              <a:gd name="connsiteX160" fmla="*/ 3868648 w 6161163"/>
              <a:gd name="connsiteY160" fmla="*/ 5260368 h 5619964"/>
              <a:gd name="connsiteX161" fmla="*/ 3755633 w 6161163"/>
              <a:gd name="connsiteY161" fmla="*/ 5208997 h 5619964"/>
              <a:gd name="connsiteX162" fmla="*/ 3735084 w 6161163"/>
              <a:gd name="connsiteY162" fmla="*/ 5229546 h 5619964"/>
              <a:gd name="connsiteX163" fmla="*/ 3673439 w 6161163"/>
              <a:gd name="connsiteY163" fmla="*/ 5260368 h 5619964"/>
              <a:gd name="connsiteX164" fmla="*/ 3663165 w 6161163"/>
              <a:gd name="connsiteY164" fmla="*/ 5229546 h 5619964"/>
              <a:gd name="connsiteX165" fmla="*/ 3580972 w 6161163"/>
              <a:gd name="connsiteY165" fmla="*/ 5198723 h 5619964"/>
              <a:gd name="connsiteX166" fmla="*/ 3560424 w 6161163"/>
              <a:gd name="connsiteY166" fmla="*/ 5137078 h 5619964"/>
              <a:gd name="connsiteX167" fmla="*/ 3550149 w 6161163"/>
              <a:gd name="connsiteY167" fmla="*/ 5106256 h 5619964"/>
              <a:gd name="connsiteX168" fmla="*/ 3488505 w 6161163"/>
              <a:gd name="connsiteY168" fmla="*/ 5085707 h 5619964"/>
              <a:gd name="connsiteX169" fmla="*/ 3467956 w 6161163"/>
              <a:gd name="connsiteY169" fmla="*/ 5065159 h 5619964"/>
              <a:gd name="connsiteX170" fmla="*/ 3437134 w 6161163"/>
              <a:gd name="connsiteY170" fmla="*/ 5003514 h 5619964"/>
              <a:gd name="connsiteX171" fmla="*/ 3406311 w 6161163"/>
              <a:gd name="connsiteY171" fmla="*/ 4993240 h 5619964"/>
              <a:gd name="connsiteX172" fmla="*/ 3365215 w 6161163"/>
              <a:gd name="connsiteY172" fmla="*/ 5044611 h 5619964"/>
              <a:gd name="connsiteX173" fmla="*/ 3313844 w 6161163"/>
              <a:gd name="connsiteY173" fmla="*/ 5054885 h 5619964"/>
              <a:gd name="connsiteX174" fmla="*/ 3203066 w 6161163"/>
              <a:gd name="connsiteY174" fmla="*/ 5047629 h 5619964"/>
              <a:gd name="connsiteX175" fmla="*/ 3139183 w 6161163"/>
              <a:gd name="connsiteY175" fmla="*/ 5054885 h 5619964"/>
              <a:gd name="connsiteX176" fmla="*/ 3118635 w 6161163"/>
              <a:gd name="connsiteY176" fmla="*/ 5116530 h 5619964"/>
              <a:gd name="connsiteX177" fmla="*/ 3108361 w 6161163"/>
              <a:gd name="connsiteY177" fmla="*/ 5178175 h 5619964"/>
              <a:gd name="connsiteX178" fmla="*/ 3077538 w 6161163"/>
              <a:gd name="connsiteY178" fmla="*/ 5198723 h 5619964"/>
              <a:gd name="connsiteX179" fmla="*/ 3098087 w 6161163"/>
              <a:gd name="connsiteY179" fmla="*/ 5219271 h 5619964"/>
              <a:gd name="connsiteX180" fmla="*/ 2923426 w 6161163"/>
              <a:gd name="connsiteY180" fmla="*/ 5280916 h 5619964"/>
              <a:gd name="connsiteX181" fmla="*/ 2861781 w 6161163"/>
              <a:gd name="connsiteY181" fmla="*/ 5311739 h 5619964"/>
              <a:gd name="connsiteX182" fmla="*/ 2841233 w 6161163"/>
              <a:gd name="connsiteY182" fmla="*/ 5383658 h 5619964"/>
              <a:gd name="connsiteX183" fmla="*/ 2800136 w 6161163"/>
              <a:gd name="connsiteY183" fmla="*/ 5342561 h 5619964"/>
              <a:gd name="connsiteX184" fmla="*/ 2769314 w 6161163"/>
              <a:gd name="connsiteY184" fmla="*/ 5322013 h 5619964"/>
              <a:gd name="connsiteX185" fmla="*/ 2738491 w 6161163"/>
              <a:gd name="connsiteY185" fmla="*/ 5332287 h 5619964"/>
              <a:gd name="connsiteX186" fmla="*/ 2717943 w 6161163"/>
              <a:gd name="connsiteY186" fmla="*/ 5363110 h 5619964"/>
              <a:gd name="connsiteX187" fmla="*/ 2666572 w 6161163"/>
              <a:gd name="connsiteY187" fmla="*/ 5404206 h 5619964"/>
              <a:gd name="connsiteX188" fmla="*/ 2625475 w 6161163"/>
              <a:gd name="connsiteY188" fmla="*/ 5424755 h 5619964"/>
              <a:gd name="connsiteX189" fmla="*/ 2604927 w 6161163"/>
              <a:gd name="connsiteY189" fmla="*/ 5363110 h 5619964"/>
              <a:gd name="connsiteX190" fmla="*/ 2594653 w 6161163"/>
              <a:gd name="connsiteY190" fmla="*/ 5332287 h 5619964"/>
              <a:gd name="connsiteX191" fmla="*/ 2594653 w 6161163"/>
              <a:gd name="connsiteY191" fmla="*/ 5239820 h 5619964"/>
              <a:gd name="connsiteX192" fmla="*/ 2553556 w 6161163"/>
              <a:gd name="connsiteY192" fmla="*/ 5229546 h 5619964"/>
              <a:gd name="connsiteX193" fmla="*/ 2563830 w 6161163"/>
              <a:gd name="connsiteY193" fmla="*/ 5188449 h 5619964"/>
              <a:gd name="connsiteX194" fmla="*/ 2604927 w 6161163"/>
              <a:gd name="connsiteY194" fmla="*/ 5137078 h 5619964"/>
              <a:gd name="connsiteX195" fmla="*/ 2584379 w 6161163"/>
              <a:gd name="connsiteY195" fmla="*/ 5075433 h 5619964"/>
              <a:gd name="connsiteX196" fmla="*/ 2574105 w 6161163"/>
              <a:gd name="connsiteY196" fmla="*/ 5044611 h 5619964"/>
              <a:gd name="connsiteX197" fmla="*/ 2563830 w 6161163"/>
              <a:gd name="connsiteY197" fmla="*/ 4993240 h 5619964"/>
              <a:gd name="connsiteX198" fmla="*/ 2604927 w 6161163"/>
              <a:gd name="connsiteY198" fmla="*/ 4972692 h 5619964"/>
              <a:gd name="connsiteX199" fmla="*/ 2646024 w 6161163"/>
              <a:gd name="connsiteY199" fmla="*/ 4962418 h 5619964"/>
              <a:gd name="connsiteX200" fmla="*/ 2635749 w 6161163"/>
              <a:gd name="connsiteY200" fmla="*/ 4869950 h 5619964"/>
              <a:gd name="connsiteX201" fmla="*/ 2604927 w 6161163"/>
              <a:gd name="connsiteY201" fmla="*/ 4859676 h 5619964"/>
              <a:gd name="connsiteX202" fmla="*/ 2594653 w 6161163"/>
              <a:gd name="connsiteY202" fmla="*/ 4828853 h 5619964"/>
              <a:gd name="connsiteX203" fmla="*/ 2574105 w 6161163"/>
              <a:gd name="connsiteY203" fmla="*/ 4798031 h 5619964"/>
              <a:gd name="connsiteX204" fmla="*/ 2553556 w 6161163"/>
              <a:gd name="connsiteY204" fmla="*/ 4736386 h 5619964"/>
              <a:gd name="connsiteX205" fmla="*/ 2543282 w 6161163"/>
              <a:gd name="connsiteY205" fmla="*/ 4705564 h 5619964"/>
              <a:gd name="connsiteX206" fmla="*/ 2522734 w 6161163"/>
              <a:gd name="connsiteY206" fmla="*/ 4685015 h 5619964"/>
              <a:gd name="connsiteX207" fmla="*/ 2491911 w 6161163"/>
              <a:gd name="connsiteY207" fmla="*/ 4664467 h 5619964"/>
              <a:gd name="connsiteX208" fmla="*/ 2461089 w 6161163"/>
              <a:gd name="connsiteY208" fmla="*/ 4613096 h 5619964"/>
              <a:gd name="connsiteX209" fmla="*/ 2430266 w 6161163"/>
              <a:gd name="connsiteY209" fmla="*/ 4602822 h 5619964"/>
              <a:gd name="connsiteX210" fmla="*/ 2337799 w 6161163"/>
              <a:gd name="connsiteY210" fmla="*/ 4541177 h 5619964"/>
              <a:gd name="connsiteX211" fmla="*/ 2265880 w 6161163"/>
              <a:gd name="connsiteY211" fmla="*/ 4551451 h 5619964"/>
              <a:gd name="connsiteX212" fmla="*/ 2235057 w 6161163"/>
              <a:gd name="connsiteY212" fmla="*/ 4561725 h 5619964"/>
              <a:gd name="connsiteX213" fmla="*/ 2193961 w 6161163"/>
              <a:gd name="connsiteY213" fmla="*/ 4551451 h 5619964"/>
              <a:gd name="connsiteX214" fmla="*/ 2142590 w 6161163"/>
              <a:gd name="connsiteY214" fmla="*/ 4510355 h 5619964"/>
              <a:gd name="connsiteX215" fmla="*/ 2101493 w 6161163"/>
              <a:gd name="connsiteY215" fmla="*/ 4500080 h 5619964"/>
              <a:gd name="connsiteX216" fmla="*/ 2070671 w 6161163"/>
              <a:gd name="connsiteY216" fmla="*/ 4469258 h 5619964"/>
              <a:gd name="connsiteX217" fmla="*/ 2050122 w 6161163"/>
              <a:gd name="connsiteY217" fmla="*/ 4376791 h 5619964"/>
              <a:gd name="connsiteX218" fmla="*/ 2029574 w 6161163"/>
              <a:gd name="connsiteY218" fmla="*/ 4315146 h 5619964"/>
              <a:gd name="connsiteX219" fmla="*/ 2019300 w 6161163"/>
              <a:gd name="connsiteY219" fmla="*/ 4284323 h 5619964"/>
              <a:gd name="connsiteX220" fmla="*/ 1988478 w 6161163"/>
              <a:gd name="connsiteY220" fmla="*/ 4274049 h 5619964"/>
              <a:gd name="connsiteX221" fmla="*/ 1947381 w 6161163"/>
              <a:gd name="connsiteY221" fmla="*/ 4284323 h 5619964"/>
              <a:gd name="connsiteX222" fmla="*/ 1926833 w 6161163"/>
              <a:gd name="connsiteY222" fmla="*/ 4345968 h 5619964"/>
              <a:gd name="connsiteX223" fmla="*/ 1824091 w 6161163"/>
              <a:gd name="connsiteY223" fmla="*/ 4376791 h 5619964"/>
              <a:gd name="connsiteX224" fmla="*/ 1793269 w 6161163"/>
              <a:gd name="connsiteY224" fmla="*/ 4387065 h 5619964"/>
              <a:gd name="connsiteX225" fmla="*/ 1731624 w 6161163"/>
              <a:gd name="connsiteY225" fmla="*/ 4397339 h 5619964"/>
              <a:gd name="connsiteX226" fmla="*/ 1577511 w 6161163"/>
              <a:gd name="connsiteY226" fmla="*/ 4428161 h 5619964"/>
              <a:gd name="connsiteX227" fmla="*/ 1556963 w 6161163"/>
              <a:gd name="connsiteY227" fmla="*/ 4448710 h 5619964"/>
              <a:gd name="connsiteX228" fmla="*/ 1495318 w 6161163"/>
              <a:gd name="connsiteY228" fmla="*/ 4469258 h 5619964"/>
              <a:gd name="connsiteX229" fmla="*/ 1485044 w 6161163"/>
              <a:gd name="connsiteY229" fmla="*/ 4500080 h 5619964"/>
              <a:gd name="connsiteX230" fmla="*/ 1464496 w 6161163"/>
              <a:gd name="connsiteY230" fmla="*/ 4469258 h 5619964"/>
              <a:gd name="connsiteX231" fmla="*/ 1443947 w 6161163"/>
              <a:gd name="connsiteY231" fmla="*/ 4448710 h 5619964"/>
              <a:gd name="connsiteX232" fmla="*/ 1418515 w 6161163"/>
              <a:gd name="connsiteY232" fmla="*/ 4366516 h 5619964"/>
              <a:gd name="connsiteX233" fmla="*/ 1353922 w 6161163"/>
              <a:gd name="connsiteY233" fmla="*/ 4362854 h 5619964"/>
              <a:gd name="connsiteX234" fmla="*/ 1261454 w 6161163"/>
              <a:gd name="connsiteY234" fmla="*/ 4338644 h 5619964"/>
              <a:gd name="connsiteX235" fmla="*/ 1191976 w 6161163"/>
              <a:gd name="connsiteY235" fmla="*/ 4298192 h 5619964"/>
              <a:gd name="connsiteX236" fmla="*/ 1168410 w 6161163"/>
              <a:gd name="connsiteY236" fmla="*/ 4270387 h 5619964"/>
              <a:gd name="connsiteX237" fmla="*/ 1187093 w 6161163"/>
              <a:gd name="connsiteY237" fmla="*/ 4222678 h 5619964"/>
              <a:gd name="connsiteX238" fmla="*/ 1176819 w 6161163"/>
              <a:gd name="connsiteY238" fmla="*/ 4181582 h 5619964"/>
              <a:gd name="connsiteX239" fmla="*/ 1166545 w 6161163"/>
              <a:gd name="connsiteY239" fmla="*/ 4150759 h 5619964"/>
              <a:gd name="connsiteX240" fmla="*/ 1135722 w 6161163"/>
              <a:gd name="connsiteY240" fmla="*/ 4089114 h 5619964"/>
              <a:gd name="connsiteX241" fmla="*/ 1300109 w 6161163"/>
              <a:gd name="connsiteY241" fmla="*/ 4048018 h 5619964"/>
              <a:gd name="connsiteX242" fmla="*/ 1320657 w 6161163"/>
              <a:gd name="connsiteY242" fmla="*/ 3986373 h 5619964"/>
              <a:gd name="connsiteX243" fmla="*/ 1330931 w 6161163"/>
              <a:gd name="connsiteY243" fmla="*/ 3955550 h 5619964"/>
              <a:gd name="connsiteX244" fmla="*/ 1289835 w 6161163"/>
              <a:gd name="connsiteY244" fmla="*/ 3863083 h 5619964"/>
              <a:gd name="connsiteX245" fmla="*/ 1279561 w 6161163"/>
              <a:gd name="connsiteY245" fmla="*/ 3801438 h 5619964"/>
              <a:gd name="connsiteX246" fmla="*/ 1248738 w 6161163"/>
              <a:gd name="connsiteY246" fmla="*/ 3791164 h 5619964"/>
              <a:gd name="connsiteX247" fmla="*/ 1228190 w 6161163"/>
              <a:gd name="connsiteY247" fmla="*/ 3770615 h 5619964"/>
              <a:gd name="connsiteX248" fmla="*/ 1145997 w 6161163"/>
              <a:gd name="connsiteY248" fmla="*/ 3780889 h 5619964"/>
              <a:gd name="connsiteX249" fmla="*/ 1094626 w 6161163"/>
              <a:gd name="connsiteY249" fmla="*/ 3791164 h 5619964"/>
              <a:gd name="connsiteX250" fmla="*/ 1032981 w 6161163"/>
              <a:gd name="connsiteY250" fmla="*/ 3801438 h 5619964"/>
              <a:gd name="connsiteX251" fmla="*/ 991884 w 6161163"/>
              <a:gd name="connsiteY251" fmla="*/ 3842534 h 5619964"/>
              <a:gd name="connsiteX252" fmla="*/ 971336 w 6161163"/>
              <a:gd name="connsiteY252" fmla="*/ 3811712 h 5619964"/>
              <a:gd name="connsiteX253" fmla="*/ 940514 w 6161163"/>
              <a:gd name="connsiteY253" fmla="*/ 3821986 h 5619964"/>
              <a:gd name="connsiteX254" fmla="*/ 919965 w 6161163"/>
              <a:gd name="connsiteY254" fmla="*/ 3842534 h 5619964"/>
              <a:gd name="connsiteX255" fmla="*/ 868594 w 6161163"/>
              <a:gd name="connsiteY255" fmla="*/ 3791164 h 5619964"/>
              <a:gd name="connsiteX256" fmla="*/ 837772 w 6161163"/>
              <a:gd name="connsiteY256" fmla="*/ 3780889 h 5619964"/>
              <a:gd name="connsiteX257" fmla="*/ 806949 w 6161163"/>
              <a:gd name="connsiteY257" fmla="*/ 3760341 h 5619964"/>
              <a:gd name="connsiteX258" fmla="*/ 745305 w 6161163"/>
              <a:gd name="connsiteY258" fmla="*/ 3750067 h 5619964"/>
              <a:gd name="connsiteX259" fmla="*/ 724756 w 6161163"/>
              <a:gd name="connsiteY259" fmla="*/ 3729519 h 5619964"/>
              <a:gd name="connsiteX260" fmla="*/ 745305 w 6161163"/>
              <a:gd name="connsiteY260" fmla="*/ 3708970 h 5619964"/>
              <a:gd name="connsiteX261" fmla="*/ 796675 w 6161163"/>
              <a:gd name="connsiteY261" fmla="*/ 3606229 h 5619964"/>
              <a:gd name="connsiteX262" fmla="*/ 858320 w 6161163"/>
              <a:gd name="connsiteY262" fmla="*/ 3595955 h 5619964"/>
              <a:gd name="connsiteX263" fmla="*/ 899417 w 6161163"/>
              <a:gd name="connsiteY263" fmla="*/ 3575406 h 5619964"/>
              <a:gd name="connsiteX264" fmla="*/ 909691 w 6161163"/>
              <a:gd name="connsiteY264" fmla="*/ 3544584 h 5619964"/>
              <a:gd name="connsiteX265" fmla="*/ 940514 w 6161163"/>
              <a:gd name="connsiteY265" fmla="*/ 3524036 h 5619964"/>
              <a:gd name="connsiteX266" fmla="*/ 950788 w 6161163"/>
              <a:gd name="connsiteY266" fmla="*/ 3493213 h 5619964"/>
              <a:gd name="connsiteX267" fmla="*/ 981610 w 6161163"/>
              <a:gd name="connsiteY267" fmla="*/ 3482939 h 5619964"/>
              <a:gd name="connsiteX268" fmla="*/ 1022707 w 6161163"/>
              <a:gd name="connsiteY268" fmla="*/ 3462391 h 5619964"/>
              <a:gd name="connsiteX269" fmla="*/ 1022707 w 6161163"/>
              <a:gd name="connsiteY269" fmla="*/ 3349375 h 5619964"/>
              <a:gd name="connsiteX270" fmla="*/ 1002158 w 6161163"/>
              <a:gd name="connsiteY270" fmla="*/ 3328827 h 5619964"/>
              <a:gd name="connsiteX271" fmla="*/ 909691 w 6161163"/>
              <a:gd name="connsiteY271" fmla="*/ 3308278 h 5619964"/>
              <a:gd name="connsiteX272" fmla="*/ 868594 w 6161163"/>
              <a:gd name="connsiteY272" fmla="*/ 3298004 h 5619964"/>
              <a:gd name="connsiteX273" fmla="*/ 848046 w 6161163"/>
              <a:gd name="connsiteY273" fmla="*/ 3113069 h 5619964"/>
              <a:gd name="connsiteX274" fmla="*/ 889143 w 6161163"/>
              <a:gd name="connsiteY274" fmla="*/ 3041150 h 5619964"/>
              <a:gd name="connsiteX275" fmla="*/ 919965 w 6161163"/>
              <a:gd name="connsiteY275" fmla="*/ 3010328 h 5619964"/>
              <a:gd name="connsiteX276" fmla="*/ 889143 w 6161163"/>
              <a:gd name="connsiteY276" fmla="*/ 3000053 h 5619964"/>
              <a:gd name="connsiteX277" fmla="*/ 858320 w 6161163"/>
              <a:gd name="connsiteY277" fmla="*/ 2979505 h 5619964"/>
              <a:gd name="connsiteX278" fmla="*/ 848046 w 6161163"/>
              <a:gd name="connsiteY278" fmla="*/ 2917860 h 5619964"/>
              <a:gd name="connsiteX279" fmla="*/ 837772 w 6161163"/>
              <a:gd name="connsiteY279" fmla="*/ 2887038 h 5619964"/>
              <a:gd name="connsiteX280" fmla="*/ 848046 w 6161163"/>
              <a:gd name="connsiteY280" fmla="*/ 2835667 h 5619964"/>
              <a:gd name="connsiteX281" fmla="*/ 899417 w 6161163"/>
              <a:gd name="connsiteY281" fmla="*/ 2774022 h 5619964"/>
              <a:gd name="connsiteX282" fmla="*/ 909691 w 6161163"/>
              <a:gd name="connsiteY282" fmla="*/ 2743200 h 5619964"/>
              <a:gd name="connsiteX283" fmla="*/ 817224 w 6161163"/>
              <a:gd name="connsiteY283" fmla="*/ 2712377 h 5619964"/>
              <a:gd name="connsiteX284" fmla="*/ 806949 w 6161163"/>
              <a:gd name="connsiteY284" fmla="*/ 2650732 h 5619964"/>
              <a:gd name="connsiteX285" fmla="*/ 776127 w 6161163"/>
              <a:gd name="connsiteY285" fmla="*/ 2640458 h 5619964"/>
              <a:gd name="connsiteX286" fmla="*/ 724756 w 6161163"/>
              <a:gd name="connsiteY286" fmla="*/ 2661006 h 5619964"/>
              <a:gd name="connsiteX287" fmla="*/ 673385 w 6161163"/>
              <a:gd name="connsiteY287" fmla="*/ 2671280 h 5619964"/>
              <a:gd name="connsiteX288" fmla="*/ 642563 w 6161163"/>
              <a:gd name="connsiteY288" fmla="*/ 2599361 h 5619964"/>
              <a:gd name="connsiteX289" fmla="*/ 652837 w 6161163"/>
              <a:gd name="connsiteY289" fmla="*/ 2527442 h 5619964"/>
              <a:gd name="connsiteX290" fmla="*/ 663111 w 6161163"/>
              <a:gd name="connsiteY290" fmla="*/ 2496620 h 5619964"/>
              <a:gd name="connsiteX291" fmla="*/ 693934 w 6161163"/>
              <a:gd name="connsiteY291" fmla="*/ 2486346 h 5619964"/>
              <a:gd name="connsiteX292" fmla="*/ 673385 w 6161163"/>
              <a:gd name="connsiteY292" fmla="*/ 2352782 h 5619964"/>
              <a:gd name="connsiteX293" fmla="*/ 642563 w 6161163"/>
              <a:gd name="connsiteY293" fmla="*/ 2280862 h 5619964"/>
              <a:gd name="connsiteX294" fmla="*/ 632289 w 6161163"/>
              <a:gd name="connsiteY294" fmla="*/ 2250040 h 5619964"/>
              <a:gd name="connsiteX295" fmla="*/ 611740 w 6161163"/>
              <a:gd name="connsiteY295" fmla="*/ 2270588 h 5619964"/>
              <a:gd name="connsiteX296" fmla="*/ 539821 w 6161163"/>
              <a:gd name="connsiteY296" fmla="*/ 2239766 h 5619964"/>
              <a:gd name="connsiteX297" fmla="*/ 467902 w 6161163"/>
              <a:gd name="connsiteY297" fmla="*/ 2167847 h 5619964"/>
              <a:gd name="connsiteX298" fmla="*/ 457628 w 6161163"/>
              <a:gd name="connsiteY298" fmla="*/ 2137024 h 5619964"/>
              <a:gd name="connsiteX299" fmla="*/ 447354 w 6161163"/>
              <a:gd name="connsiteY299" fmla="*/ 2034283 h 5619964"/>
              <a:gd name="connsiteX300" fmla="*/ 442471 w 6161163"/>
              <a:gd name="connsiteY300" fmla="*/ 1956396 h 5619964"/>
              <a:gd name="connsiteX301" fmla="*/ 343257 w 6161163"/>
              <a:gd name="connsiteY301" fmla="*/ 2031198 h 5619964"/>
              <a:gd name="connsiteX302" fmla="*/ 283476 w 6161163"/>
              <a:gd name="connsiteY302" fmla="*/ 1972570 h 5619964"/>
              <a:gd name="connsiteX303" fmla="*/ 240006 w 6161163"/>
              <a:gd name="connsiteY303" fmla="*/ 1952597 h 5619964"/>
              <a:gd name="connsiteX304" fmla="*/ 128991 w 6161163"/>
              <a:gd name="connsiteY304" fmla="*/ 1893462 h 5619964"/>
              <a:gd name="connsiteX305" fmla="*/ 195383 w 6161163"/>
              <a:gd name="connsiteY305" fmla="*/ 1882613 h 5619964"/>
              <a:gd name="connsiteX306" fmla="*/ 159678 w 6161163"/>
              <a:gd name="connsiteY306" fmla="*/ 1839074 h 5619964"/>
              <a:gd name="connsiteX307" fmla="*/ 96880 w 6161163"/>
              <a:gd name="connsiteY307" fmla="*/ 1834767 h 5619964"/>
              <a:gd name="connsiteX308" fmla="*/ 70296 w 6161163"/>
              <a:gd name="connsiteY308" fmla="*/ 1791230 h 5619964"/>
              <a:gd name="connsiteX309" fmla="*/ 39472 w 6161163"/>
              <a:gd name="connsiteY309" fmla="*/ 1730229 h 5619964"/>
              <a:gd name="connsiteX310" fmla="*/ 46662 w 6161163"/>
              <a:gd name="connsiteY310" fmla="*/ 1664413 h 5619964"/>
              <a:gd name="connsiteX311" fmla="*/ 5565 w 6161163"/>
              <a:gd name="connsiteY311" fmla="*/ 1633591 h 5619964"/>
              <a:gd name="connsiteX312" fmla="*/ 188634 w 6161163"/>
              <a:gd name="connsiteY312" fmla="*/ 1628199 h 5619964"/>
              <a:gd name="connsiteX313" fmla="*/ 190500 w 6161163"/>
              <a:gd name="connsiteY313" fmla="*/ 1592494 h 5619964"/>
              <a:gd name="connsiteX314" fmla="*/ 200774 w 6161163"/>
              <a:gd name="connsiteY314" fmla="*/ 1561671 h 5619964"/>
              <a:gd name="connsiteX315" fmla="*/ 231597 w 6161163"/>
              <a:gd name="connsiteY315" fmla="*/ 1500027 h 5619964"/>
              <a:gd name="connsiteX316" fmla="*/ 221322 w 6161163"/>
              <a:gd name="connsiteY316" fmla="*/ 1458930 h 5619964"/>
              <a:gd name="connsiteX317" fmla="*/ 180226 w 6161163"/>
              <a:gd name="connsiteY317" fmla="*/ 1397285 h 5619964"/>
              <a:gd name="connsiteX318" fmla="*/ 252213 w 6161163"/>
              <a:gd name="connsiteY318" fmla="*/ 1314584 h 5619964"/>
              <a:gd name="connsiteX319" fmla="*/ 308975 w 6161163"/>
              <a:gd name="connsiteY319" fmla="*/ 1312141 h 5619964"/>
              <a:gd name="connsiteX320" fmla="*/ 307110 w 6161163"/>
              <a:gd name="connsiteY320" fmla="*/ 1248056 h 5619964"/>
              <a:gd name="connsiteX321" fmla="*/ 262419 w 6161163"/>
              <a:gd name="connsiteY321" fmla="*/ 1253447 h 5619964"/>
              <a:gd name="connsiteX322" fmla="*/ 229868 w 6161163"/>
              <a:gd name="connsiteY322" fmla="*/ 1212995 h 5619964"/>
              <a:gd name="connsiteX323" fmla="*/ 270320 w 6161163"/>
              <a:gd name="connsiteY323" fmla="*/ 1173118 h 5619964"/>
              <a:gd name="connsiteX324" fmla="*/ 299345 w 6161163"/>
              <a:gd name="connsiteY324" fmla="*/ 1100622 h 5619964"/>
              <a:gd name="connsiteX325" fmla="*/ 324708 w 6161163"/>
              <a:gd name="connsiteY325" fmla="*/ 1096961 h 5619964"/>
              <a:gd name="connsiteX326" fmla="*/ 385709 w 6161163"/>
              <a:gd name="connsiteY326" fmla="*/ 1109609 h 5619964"/>
              <a:gd name="connsiteX327" fmla="*/ 344612 w 6161163"/>
              <a:gd name="connsiteY327" fmla="*/ 863029 h 5619964"/>
              <a:gd name="connsiteX328" fmla="*/ 231597 w 6161163"/>
              <a:gd name="connsiteY328" fmla="*/ 852755 h 5619964"/>
              <a:gd name="connsiteX329" fmla="*/ 241871 w 6161163"/>
              <a:gd name="connsiteY329" fmla="*/ 780836 h 5619964"/>
              <a:gd name="connsiteX330" fmla="*/ 252145 w 6161163"/>
              <a:gd name="connsiteY330" fmla="*/ 750013 h 5619964"/>
              <a:gd name="connsiteX331" fmla="*/ 293242 w 6161163"/>
              <a:gd name="connsiteY331" fmla="*/ 739739 h 5619964"/>
              <a:gd name="connsiteX332" fmla="*/ 324064 w 6161163"/>
              <a:gd name="connsiteY332" fmla="*/ 729465 h 5619964"/>
              <a:gd name="connsiteX333" fmla="*/ 395983 w 6161163"/>
              <a:gd name="connsiteY333" fmla="*/ 708916 h 5619964"/>
              <a:gd name="connsiteX334" fmla="*/ 447354 w 6161163"/>
              <a:gd name="connsiteY334" fmla="*/ 647271 h 5619964"/>
              <a:gd name="connsiteX335" fmla="*/ 478176 w 6161163"/>
              <a:gd name="connsiteY335" fmla="*/ 585627 h 5619964"/>
              <a:gd name="connsiteX336" fmla="*/ 498725 w 6161163"/>
              <a:gd name="connsiteY336" fmla="*/ 565078 h 5619964"/>
              <a:gd name="connsiteX337" fmla="*/ 508999 w 6161163"/>
              <a:gd name="connsiteY337" fmla="*/ 523982 h 5619964"/>
              <a:gd name="connsiteX338" fmla="*/ 519273 w 6161163"/>
              <a:gd name="connsiteY338" fmla="*/ 462337 h 5619964"/>
              <a:gd name="connsiteX339" fmla="*/ 622015 w 6161163"/>
              <a:gd name="connsiteY339" fmla="*/ 452062 h 5619964"/>
              <a:gd name="connsiteX340" fmla="*/ 632289 w 6161163"/>
              <a:gd name="connsiteY340" fmla="*/ 421240 h 5619964"/>
              <a:gd name="connsiteX341" fmla="*/ 663111 w 6161163"/>
              <a:gd name="connsiteY341" fmla="*/ 349321 h 5619964"/>
              <a:gd name="connsiteX342" fmla="*/ 673385 w 6161163"/>
              <a:gd name="connsiteY342" fmla="*/ 287676 h 5619964"/>
              <a:gd name="connsiteX343" fmla="*/ 704208 w 6161163"/>
              <a:gd name="connsiteY343" fmla="*/ 277402 h 5619964"/>
              <a:gd name="connsiteX344" fmla="*/ 776059 w 6161163"/>
              <a:gd name="connsiteY344" fmla="*/ 187443 h 5619964"/>
              <a:gd name="connsiteX345" fmla="*/ 878869 w 6161163"/>
              <a:gd name="connsiteY345" fmla="*/ 246579 h 5619964"/>
              <a:gd name="connsiteX346" fmla="*/ 878869 w 6161163"/>
              <a:gd name="connsiteY346" fmla="*/ 349321 h 5619964"/>
              <a:gd name="connsiteX347" fmla="*/ 868594 w 6161163"/>
              <a:gd name="connsiteY347" fmla="*/ 462337 h 5619964"/>
              <a:gd name="connsiteX348" fmla="*/ 878869 w 6161163"/>
              <a:gd name="connsiteY348" fmla="*/ 554804 h 5619964"/>
              <a:gd name="connsiteX349" fmla="*/ 909691 w 6161163"/>
              <a:gd name="connsiteY349" fmla="*/ 544530 h 5619964"/>
              <a:gd name="connsiteX350" fmla="*/ 930239 w 6161163"/>
              <a:gd name="connsiteY350" fmla="*/ 513707 h 5619964"/>
              <a:gd name="connsiteX351" fmla="*/ 971336 w 6161163"/>
              <a:gd name="connsiteY351" fmla="*/ 380143 h 5619964"/>
              <a:gd name="connsiteX352" fmla="*/ 981610 w 6161163"/>
              <a:gd name="connsiteY352" fmla="*/ 349321 h 5619964"/>
              <a:gd name="connsiteX353" fmla="*/ 1094626 w 6161163"/>
              <a:gd name="connsiteY353" fmla="*/ 339047 h 5619964"/>
              <a:gd name="connsiteX354" fmla="*/ 1160509 w 6161163"/>
              <a:gd name="connsiteY354" fmla="*/ 243052 h 5619964"/>
              <a:gd name="connsiteX355" fmla="*/ 1225749 w 6161163"/>
              <a:gd name="connsiteY355" fmla="*/ 207347 h 5619964"/>
              <a:gd name="connsiteX356" fmla="*/ 1220934 w 6161163"/>
              <a:gd name="connsiteY356" fmla="*/ 352474 h 5619964"/>
              <a:gd name="connsiteX357" fmla="*/ 1248738 w 6161163"/>
              <a:gd name="connsiteY357" fmla="*/ 462337 h 5619964"/>
              <a:gd name="connsiteX358" fmla="*/ 1372028 w 6161163"/>
              <a:gd name="connsiteY358" fmla="*/ 441788 h 5619964"/>
              <a:gd name="connsiteX359" fmla="*/ 1382302 w 6161163"/>
              <a:gd name="connsiteY359" fmla="*/ 410966 h 5619964"/>
              <a:gd name="connsiteX360" fmla="*/ 1433673 w 6161163"/>
              <a:gd name="connsiteY360" fmla="*/ 369869 h 5619964"/>
              <a:gd name="connsiteX361" fmla="*/ 1454221 w 6161163"/>
              <a:gd name="connsiteY361" fmla="*/ 339047 h 5619964"/>
              <a:gd name="connsiteX362" fmla="*/ 1529158 w 6161163"/>
              <a:gd name="connsiteY362" fmla="*/ 326976 h 5619964"/>
              <a:gd name="connsiteX363" fmla="*/ 1537636 w 6161163"/>
              <a:gd name="connsiteY363" fmla="*/ 281132 h 5619964"/>
              <a:gd name="connsiteX364" fmla="*/ 1596195 w 6161163"/>
              <a:gd name="connsiteY364" fmla="*/ 242545 h 5619964"/>
              <a:gd name="connsiteX365" fmla="*/ 1647566 w 6161163"/>
              <a:gd name="connsiteY365" fmla="*/ 333146 h 5619964"/>
              <a:gd name="connsiteX366" fmla="*/ 1672928 w 6161163"/>
              <a:gd name="connsiteY366" fmla="*/ 382076 h 5619964"/>
              <a:gd name="connsiteX367" fmla="*/ 1691679 w 6161163"/>
              <a:gd name="connsiteY367" fmla="*/ 404421 h 5619964"/>
              <a:gd name="connsiteX368" fmla="*/ 1758784 w 6161163"/>
              <a:gd name="connsiteY368" fmla="*/ 444874 h 5619964"/>
              <a:gd name="connsiteX369" fmla="*/ 1793269 w 6161163"/>
              <a:gd name="connsiteY369" fmla="*/ 482885 h 5619964"/>
              <a:gd name="connsiteX370" fmla="*/ 1824091 w 6161163"/>
              <a:gd name="connsiteY370" fmla="*/ 421240 h 5619964"/>
              <a:gd name="connsiteX371" fmla="*/ 1844639 w 6161163"/>
              <a:gd name="connsiteY371" fmla="*/ 369869 h 5619964"/>
              <a:gd name="connsiteX372" fmla="*/ 1854914 w 6161163"/>
              <a:gd name="connsiteY372" fmla="*/ 339047 h 5619964"/>
              <a:gd name="connsiteX373" fmla="*/ 1875462 w 6161163"/>
              <a:gd name="connsiteY373" fmla="*/ 308224 h 5619964"/>
              <a:gd name="connsiteX374" fmla="*/ 1940056 w 6161163"/>
              <a:gd name="connsiteY374" fmla="*/ 194632 h 5619964"/>
              <a:gd name="connsiteX375" fmla="*/ 1906284 w 6161163"/>
              <a:gd name="connsiteY375" fmla="*/ 0 h 5619964"/>
              <a:gd name="connsiteX376" fmla="*/ 2142590 w 6161163"/>
              <a:gd name="connsiteY376" fmla="*/ 10274 h 5619964"/>
              <a:gd name="connsiteX377" fmla="*/ 2193961 w 6161163"/>
              <a:gd name="connsiteY377" fmla="*/ 20548 h 5619964"/>
              <a:gd name="connsiteX378" fmla="*/ 2201352 w 6161163"/>
              <a:gd name="connsiteY378" fmla="*/ 45911 h 5619964"/>
              <a:gd name="connsiteX379" fmla="*/ 2276154 w 6161163"/>
              <a:gd name="connsiteY379" fmla="*/ 51370 h 5619964"/>
              <a:gd name="connsiteX380" fmla="*/ 2245331 w 6161163"/>
              <a:gd name="connsiteY380" fmla="*/ 61645 h 5619964"/>
              <a:gd name="connsiteX381" fmla="*/ 2236855 w 6161163"/>
              <a:gd name="connsiteY381" fmla="*/ 98571 h 5619964"/>
              <a:gd name="connsiteX382" fmla="*/ 2277883 w 6161163"/>
              <a:gd name="connsiteY382" fmla="*/ 138446 h 5619964"/>
              <a:gd name="connsiteX383" fmla="*/ 2279104 w 6161163"/>
              <a:gd name="connsiteY383" fmla="*/ 149433 h 5619964"/>
              <a:gd name="connsiteX384" fmla="*/ 2321490 w 6161163"/>
              <a:gd name="connsiteY384" fmla="*/ 154247 h 5619964"/>
              <a:gd name="connsiteX385" fmla="*/ 2346920 w 6161163"/>
              <a:gd name="connsiteY385" fmla="*/ 191037 h 5619964"/>
              <a:gd name="connsiteX386" fmla="*/ 2382626 w 6161163"/>
              <a:gd name="connsiteY386" fmla="*/ 156621 h 5619964"/>
              <a:gd name="connsiteX387" fmla="*/ 2431554 w 6161163"/>
              <a:gd name="connsiteY387" fmla="*/ 143329 h 5619964"/>
              <a:gd name="connsiteX388" fmla="*/ 2496149 w 6161163"/>
              <a:gd name="connsiteY388" fmla="*/ 145702 h 5619964"/>
              <a:gd name="connsiteX389" fmla="*/ 2522734 w 6161163"/>
              <a:gd name="connsiteY389" fmla="*/ 143838 h 5619964"/>
              <a:gd name="connsiteX390" fmla="*/ 2588549 w 6161163"/>
              <a:gd name="connsiteY390" fmla="*/ 103961 h 5619964"/>
              <a:gd name="connsiteX391" fmla="*/ 2656298 w 6161163"/>
              <a:gd name="connsiteY391" fmla="*/ 102741 h 5619964"/>
              <a:gd name="connsiteX392" fmla="*/ 2746256 w 6161163"/>
              <a:gd name="connsiteY392" fmla="*/ 76869 h 5619964"/>
              <a:gd name="connsiteX393" fmla="*/ 2795762 w 6161163"/>
              <a:gd name="connsiteY393" fmla="*/ 152959 h 5619964"/>
              <a:gd name="connsiteX394" fmla="*/ 2969405 w 6161163"/>
              <a:gd name="connsiteY394" fmla="*/ 91381 h 5619964"/>
              <a:gd name="connsiteX395" fmla="*/ 3069638 w 6161163"/>
              <a:gd name="connsiteY395" fmla="*/ 90161 h 5619964"/>
              <a:gd name="connsiteX396" fmla="*/ 3098087 w 6161163"/>
              <a:gd name="connsiteY396" fmla="*/ 184934 h 5619964"/>
              <a:gd name="connsiteX397" fmla="*/ 3180280 w 6161163"/>
              <a:gd name="connsiteY397" fmla="*/ 195209 h 5619964"/>
              <a:gd name="connsiteX398" fmla="*/ 3354940 w 6161163"/>
              <a:gd name="connsiteY398" fmla="*/ 226031 h 5619964"/>
              <a:gd name="connsiteX399" fmla="*/ 3396037 w 6161163"/>
              <a:gd name="connsiteY399" fmla="*/ 236305 h 5619964"/>
              <a:gd name="connsiteX400" fmla="*/ 3457682 w 6161163"/>
              <a:gd name="connsiteY400" fmla="*/ 267128 h 5619964"/>
              <a:gd name="connsiteX401" fmla="*/ 3529601 w 6161163"/>
              <a:gd name="connsiteY401" fmla="*/ 297950 h 5619964"/>
              <a:gd name="connsiteX402" fmla="*/ 3560424 w 6161163"/>
              <a:gd name="connsiteY402" fmla="*/ 318498 h 5619964"/>
              <a:gd name="connsiteX403" fmla="*/ 3580972 w 6161163"/>
              <a:gd name="connsiteY403" fmla="*/ 339047 h 5619964"/>
              <a:gd name="connsiteX404" fmla="*/ 3539875 w 6161163"/>
              <a:gd name="connsiteY404" fmla="*/ 308224 h 561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</a:cxnLst>
            <a:rect l="l" t="t" r="r" b="b"/>
            <a:pathLst>
              <a:path w="6161163" h="5619964">
                <a:moveTo>
                  <a:pt x="3539875" y="308224"/>
                </a:moveTo>
                <a:cubicBezTo>
                  <a:pt x="3553574" y="301374"/>
                  <a:pt x="3623749" y="310078"/>
                  <a:pt x="3663165" y="297950"/>
                </a:cubicBezTo>
                <a:cubicBezTo>
                  <a:pt x="3673516" y="294765"/>
                  <a:pt x="3665781" y="274786"/>
                  <a:pt x="3673439" y="267128"/>
                </a:cubicBezTo>
                <a:cubicBezTo>
                  <a:pt x="3681097" y="259470"/>
                  <a:pt x="3693849" y="259828"/>
                  <a:pt x="3704262" y="256853"/>
                </a:cubicBezTo>
                <a:cubicBezTo>
                  <a:pt x="3717839" y="252974"/>
                  <a:pt x="3731781" y="250458"/>
                  <a:pt x="3745358" y="246579"/>
                </a:cubicBezTo>
                <a:cubicBezTo>
                  <a:pt x="3755771" y="243604"/>
                  <a:pt x="3765410" y="237439"/>
                  <a:pt x="3776181" y="236305"/>
                </a:cubicBezTo>
                <a:cubicBezTo>
                  <a:pt x="3830782" y="230558"/>
                  <a:pt x="3885772" y="229456"/>
                  <a:pt x="3940567" y="226031"/>
                </a:cubicBezTo>
                <a:cubicBezTo>
                  <a:pt x="4125502" y="229456"/>
                  <a:pt x="4311834" y="213363"/>
                  <a:pt x="4495372" y="236305"/>
                </a:cubicBezTo>
                <a:cubicBezTo>
                  <a:pt x="4506369" y="237680"/>
                  <a:pt x="4523825" y="338659"/>
                  <a:pt x="4526194" y="349321"/>
                </a:cubicBezTo>
                <a:cubicBezTo>
                  <a:pt x="4529257" y="363105"/>
                  <a:pt x="4533044" y="376719"/>
                  <a:pt x="4536469" y="390418"/>
                </a:cubicBezTo>
                <a:cubicBezTo>
                  <a:pt x="4537886" y="401751"/>
                  <a:pt x="4542013" y="478425"/>
                  <a:pt x="4557017" y="503433"/>
                </a:cubicBezTo>
                <a:cubicBezTo>
                  <a:pt x="4562001" y="511739"/>
                  <a:pt x="4570716" y="517132"/>
                  <a:pt x="4577565" y="523982"/>
                </a:cubicBezTo>
                <a:cubicBezTo>
                  <a:pt x="4587839" y="520557"/>
                  <a:pt x="4597558" y="513707"/>
                  <a:pt x="4608388" y="513707"/>
                </a:cubicBezTo>
                <a:cubicBezTo>
                  <a:pt x="4633179" y="513707"/>
                  <a:pt x="4666262" y="526150"/>
                  <a:pt x="4690581" y="534256"/>
                </a:cubicBezTo>
                <a:cubicBezTo>
                  <a:pt x="4700855" y="541105"/>
                  <a:pt x="4709223" y="552774"/>
                  <a:pt x="4721403" y="554804"/>
                </a:cubicBezTo>
                <a:cubicBezTo>
                  <a:pt x="4732086" y="556584"/>
                  <a:pt x="4742171" y="540508"/>
                  <a:pt x="4752226" y="544530"/>
                </a:cubicBezTo>
                <a:cubicBezTo>
                  <a:pt x="4763691" y="549116"/>
                  <a:pt x="4765060" y="565710"/>
                  <a:pt x="4772774" y="575352"/>
                </a:cubicBezTo>
                <a:cubicBezTo>
                  <a:pt x="4778825" y="582916"/>
                  <a:pt x="4786473" y="589051"/>
                  <a:pt x="4793322" y="595901"/>
                </a:cubicBezTo>
                <a:cubicBezTo>
                  <a:pt x="4767498" y="673372"/>
                  <a:pt x="4802333" y="577879"/>
                  <a:pt x="4762500" y="657546"/>
                </a:cubicBezTo>
                <a:cubicBezTo>
                  <a:pt x="4757657" y="667232"/>
                  <a:pt x="4761039" y="682073"/>
                  <a:pt x="4752226" y="688368"/>
                </a:cubicBezTo>
                <a:cubicBezTo>
                  <a:pt x="4734601" y="700957"/>
                  <a:pt x="4690581" y="708916"/>
                  <a:pt x="4690581" y="708916"/>
                </a:cubicBezTo>
                <a:cubicBezTo>
                  <a:pt x="4639540" y="759957"/>
                  <a:pt x="4633428" y="744442"/>
                  <a:pt x="4659758" y="832206"/>
                </a:cubicBezTo>
                <a:cubicBezTo>
                  <a:pt x="4662542" y="841484"/>
                  <a:pt x="4671643" y="848423"/>
                  <a:pt x="4680307" y="852755"/>
                </a:cubicBezTo>
                <a:cubicBezTo>
                  <a:pt x="4699680" y="862442"/>
                  <a:pt x="4741952" y="873303"/>
                  <a:pt x="4741952" y="873303"/>
                </a:cubicBezTo>
                <a:cubicBezTo>
                  <a:pt x="4802484" y="964101"/>
                  <a:pt x="4695168" y="820647"/>
                  <a:pt x="4896064" y="914400"/>
                </a:cubicBezTo>
                <a:cubicBezTo>
                  <a:pt x="4915692" y="923560"/>
                  <a:pt x="4909763" y="955497"/>
                  <a:pt x="4916612" y="976045"/>
                </a:cubicBezTo>
                <a:cubicBezTo>
                  <a:pt x="4920037" y="986319"/>
                  <a:pt x="4937161" y="982894"/>
                  <a:pt x="4947435" y="986319"/>
                </a:cubicBezTo>
                <a:cubicBezTo>
                  <a:pt x="4954284" y="979469"/>
                  <a:pt x="4962999" y="974076"/>
                  <a:pt x="4967983" y="965770"/>
                </a:cubicBezTo>
                <a:cubicBezTo>
                  <a:pt x="4973555" y="956484"/>
                  <a:pt x="4969444" y="941243"/>
                  <a:pt x="4978257" y="934948"/>
                </a:cubicBezTo>
                <a:cubicBezTo>
                  <a:pt x="4995882" y="922359"/>
                  <a:pt x="5025497" y="923058"/>
                  <a:pt x="5039902" y="914400"/>
                </a:cubicBezTo>
                <a:cubicBezTo>
                  <a:pt x="5054307" y="905742"/>
                  <a:pt x="5054115" y="887121"/>
                  <a:pt x="5064689" y="883001"/>
                </a:cubicBezTo>
                <a:cubicBezTo>
                  <a:pt x="5075263" y="878881"/>
                  <a:pt x="5086232" y="877994"/>
                  <a:pt x="5103344" y="889681"/>
                </a:cubicBezTo>
                <a:cubicBezTo>
                  <a:pt x="5120456" y="901368"/>
                  <a:pt x="5146419" y="930167"/>
                  <a:pt x="5167363" y="953123"/>
                </a:cubicBezTo>
                <a:cubicBezTo>
                  <a:pt x="5188307" y="976079"/>
                  <a:pt x="5219439" y="1001837"/>
                  <a:pt x="5229007" y="1027415"/>
                </a:cubicBezTo>
                <a:cubicBezTo>
                  <a:pt x="5238575" y="1052993"/>
                  <a:pt x="5237451" y="1087755"/>
                  <a:pt x="5224769" y="1106591"/>
                </a:cubicBezTo>
                <a:cubicBezTo>
                  <a:pt x="5212088" y="1125427"/>
                  <a:pt x="5161469" y="1129654"/>
                  <a:pt x="5152918" y="1140431"/>
                </a:cubicBezTo>
                <a:cubicBezTo>
                  <a:pt x="5144367" y="1151208"/>
                  <a:pt x="5161479" y="1155949"/>
                  <a:pt x="5173466" y="1171253"/>
                </a:cubicBezTo>
                <a:cubicBezTo>
                  <a:pt x="5185453" y="1186557"/>
                  <a:pt x="5193425" y="1221783"/>
                  <a:pt x="5224837" y="1232254"/>
                </a:cubicBezTo>
                <a:cubicBezTo>
                  <a:pt x="5235111" y="1228829"/>
                  <a:pt x="5263900" y="1218770"/>
                  <a:pt x="5270749" y="1206891"/>
                </a:cubicBezTo>
                <a:cubicBezTo>
                  <a:pt x="5277598" y="1195012"/>
                  <a:pt x="5254750" y="1166919"/>
                  <a:pt x="5265934" y="1160979"/>
                </a:cubicBezTo>
                <a:cubicBezTo>
                  <a:pt x="5277118" y="1155039"/>
                  <a:pt x="5313880" y="1167828"/>
                  <a:pt x="5337853" y="1171253"/>
                </a:cubicBezTo>
                <a:cubicBezTo>
                  <a:pt x="5344702" y="1178103"/>
                  <a:pt x="5366019" y="1161109"/>
                  <a:pt x="5388579" y="1164641"/>
                </a:cubicBezTo>
                <a:cubicBezTo>
                  <a:pt x="5411139" y="1168173"/>
                  <a:pt x="5443719" y="1185072"/>
                  <a:pt x="5473214" y="1192446"/>
                </a:cubicBezTo>
                <a:cubicBezTo>
                  <a:pt x="5483488" y="1199296"/>
                  <a:pt x="5533700" y="1222732"/>
                  <a:pt x="5540250" y="1243173"/>
                </a:cubicBezTo>
                <a:cubicBezTo>
                  <a:pt x="5546800" y="1263614"/>
                  <a:pt x="5512000" y="1292831"/>
                  <a:pt x="5512514" y="1315092"/>
                </a:cubicBezTo>
                <a:cubicBezTo>
                  <a:pt x="5513028" y="1337353"/>
                  <a:pt x="5520822" y="1342965"/>
                  <a:pt x="5543336" y="1376737"/>
                </a:cubicBezTo>
                <a:cubicBezTo>
                  <a:pt x="5546761" y="1407559"/>
                  <a:pt x="5542092" y="1440410"/>
                  <a:pt x="5553610" y="1469204"/>
                </a:cubicBezTo>
                <a:cubicBezTo>
                  <a:pt x="5557632" y="1479259"/>
                  <a:pt x="5575146" y="1473906"/>
                  <a:pt x="5584433" y="1479478"/>
                </a:cubicBezTo>
                <a:cubicBezTo>
                  <a:pt x="5592739" y="1484462"/>
                  <a:pt x="5597417" y="1493976"/>
                  <a:pt x="5604981" y="1500027"/>
                </a:cubicBezTo>
                <a:cubicBezTo>
                  <a:pt x="5614623" y="1507741"/>
                  <a:pt x="5625529" y="1513726"/>
                  <a:pt x="5635803" y="1520575"/>
                </a:cubicBezTo>
                <a:cubicBezTo>
                  <a:pt x="5664912" y="1607894"/>
                  <a:pt x="5624314" y="1501425"/>
                  <a:pt x="5666626" y="1571946"/>
                </a:cubicBezTo>
                <a:cubicBezTo>
                  <a:pt x="5672198" y="1581232"/>
                  <a:pt x="5670402" y="1594104"/>
                  <a:pt x="5676900" y="1602768"/>
                </a:cubicBezTo>
                <a:cubicBezTo>
                  <a:pt x="5691430" y="1622141"/>
                  <a:pt x="5714838" y="1633990"/>
                  <a:pt x="5728271" y="1654139"/>
                </a:cubicBezTo>
                <a:lnTo>
                  <a:pt x="5748819" y="1684961"/>
                </a:lnTo>
                <a:cubicBezTo>
                  <a:pt x="5772906" y="1757224"/>
                  <a:pt x="5746425" y="1670602"/>
                  <a:pt x="5769367" y="1808251"/>
                </a:cubicBezTo>
                <a:cubicBezTo>
                  <a:pt x="5771148" y="1818934"/>
                  <a:pt x="5776217" y="1828800"/>
                  <a:pt x="5779642" y="1839074"/>
                </a:cubicBezTo>
                <a:cubicBezTo>
                  <a:pt x="5795646" y="2159160"/>
                  <a:pt x="5724036" y="2006481"/>
                  <a:pt x="5820738" y="2054831"/>
                </a:cubicBezTo>
                <a:cubicBezTo>
                  <a:pt x="5831783" y="2060353"/>
                  <a:pt x="5841287" y="2068530"/>
                  <a:pt x="5851561" y="2075379"/>
                </a:cubicBezTo>
                <a:cubicBezTo>
                  <a:pt x="5875172" y="2146214"/>
                  <a:pt x="5938275" y="2073423"/>
                  <a:pt x="5974138" y="2109288"/>
                </a:cubicBezTo>
                <a:cubicBezTo>
                  <a:pt x="5977563" y="2119562"/>
                  <a:pt x="5972545" y="2146100"/>
                  <a:pt x="5957252" y="2188395"/>
                </a:cubicBezTo>
                <a:cubicBezTo>
                  <a:pt x="5941960" y="2230690"/>
                  <a:pt x="5905368" y="2294098"/>
                  <a:pt x="5882383" y="2363056"/>
                </a:cubicBezTo>
                <a:cubicBezTo>
                  <a:pt x="5902816" y="2424354"/>
                  <a:pt x="5888596" y="2366381"/>
                  <a:pt x="5882383" y="2465797"/>
                </a:cubicBezTo>
                <a:cubicBezTo>
                  <a:pt x="5877038" y="2551317"/>
                  <a:pt x="5875534" y="2637033"/>
                  <a:pt x="5872109" y="2722651"/>
                </a:cubicBezTo>
                <a:cubicBezTo>
                  <a:pt x="5875534" y="2760323"/>
                  <a:pt x="5877033" y="2798220"/>
                  <a:pt x="5882383" y="2835667"/>
                </a:cubicBezTo>
                <a:cubicBezTo>
                  <a:pt x="5883915" y="2846388"/>
                  <a:pt x="5884999" y="2858831"/>
                  <a:pt x="5892657" y="2866489"/>
                </a:cubicBezTo>
                <a:cubicBezTo>
                  <a:pt x="5900315" y="2874147"/>
                  <a:pt x="5913206" y="2873339"/>
                  <a:pt x="5923480" y="2876764"/>
                </a:cubicBezTo>
                <a:cubicBezTo>
                  <a:pt x="5930329" y="2887038"/>
                  <a:pt x="5939013" y="2896302"/>
                  <a:pt x="5944028" y="2907586"/>
                </a:cubicBezTo>
                <a:cubicBezTo>
                  <a:pt x="5954848" y="2931931"/>
                  <a:pt x="5954980" y="2974707"/>
                  <a:pt x="5985125" y="2989779"/>
                </a:cubicBezTo>
                <a:cubicBezTo>
                  <a:pt x="6004498" y="2999466"/>
                  <a:pt x="6026222" y="3003478"/>
                  <a:pt x="6046770" y="3010328"/>
                </a:cubicBezTo>
                <a:lnTo>
                  <a:pt x="6077592" y="3020602"/>
                </a:lnTo>
                <a:cubicBezTo>
                  <a:pt x="6161049" y="3145787"/>
                  <a:pt x="6063439" y="2987628"/>
                  <a:pt x="6108415" y="3369923"/>
                </a:cubicBezTo>
                <a:cubicBezTo>
                  <a:pt x="6110113" y="3384353"/>
                  <a:pt x="6128963" y="3390472"/>
                  <a:pt x="6139237" y="3400746"/>
                </a:cubicBezTo>
                <a:cubicBezTo>
                  <a:pt x="6146086" y="3421294"/>
                  <a:pt x="6166634" y="3441843"/>
                  <a:pt x="6159785" y="3462391"/>
                </a:cubicBezTo>
                <a:cubicBezTo>
                  <a:pt x="6152936" y="3482939"/>
                  <a:pt x="6157259" y="3512021"/>
                  <a:pt x="6139237" y="3524036"/>
                </a:cubicBezTo>
                <a:cubicBezTo>
                  <a:pt x="6128963" y="3530885"/>
                  <a:pt x="6119764" y="3539720"/>
                  <a:pt x="6108415" y="3544584"/>
                </a:cubicBezTo>
                <a:cubicBezTo>
                  <a:pt x="6095436" y="3550146"/>
                  <a:pt x="6081102" y="3551795"/>
                  <a:pt x="6067318" y="3554858"/>
                </a:cubicBezTo>
                <a:cubicBezTo>
                  <a:pt x="5992931" y="3571388"/>
                  <a:pt x="6040202" y="3557047"/>
                  <a:pt x="5985125" y="3575406"/>
                </a:cubicBezTo>
                <a:cubicBezTo>
                  <a:pt x="5924164" y="3636367"/>
                  <a:pt x="6024165" y="3528146"/>
                  <a:pt x="5954302" y="3667874"/>
                </a:cubicBezTo>
                <a:cubicBezTo>
                  <a:pt x="5949459" y="3677560"/>
                  <a:pt x="5933893" y="3675173"/>
                  <a:pt x="5923480" y="3678148"/>
                </a:cubicBezTo>
                <a:cubicBezTo>
                  <a:pt x="5909903" y="3682027"/>
                  <a:pt x="5896082" y="3684997"/>
                  <a:pt x="5882383" y="3688422"/>
                </a:cubicBezTo>
                <a:cubicBezTo>
                  <a:pt x="5878958" y="3698696"/>
                  <a:pt x="5880922" y="3712950"/>
                  <a:pt x="5872109" y="3719245"/>
                </a:cubicBezTo>
                <a:cubicBezTo>
                  <a:pt x="5854484" y="3731835"/>
                  <a:pt x="5810464" y="3739793"/>
                  <a:pt x="5810464" y="3739793"/>
                </a:cubicBezTo>
                <a:cubicBezTo>
                  <a:pt x="5817313" y="3760341"/>
                  <a:pt x="5827451" y="3780073"/>
                  <a:pt x="5831012" y="3801438"/>
                </a:cubicBezTo>
                <a:cubicBezTo>
                  <a:pt x="5834437" y="3821986"/>
                  <a:pt x="5834699" y="3843320"/>
                  <a:pt x="5841287" y="3863083"/>
                </a:cubicBezTo>
                <a:cubicBezTo>
                  <a:pt x="5845192" y="3874797"/>
                  <a:pt x="5854986" y="3883631"/>
                  <a:pt x="5861835" y="3893905"/>
                </a:cubicBezTo>
                <a:cubicBezTo>
                  <a:pt x="5865260" y="3904179"/>
                  <a:pt x="5873889" y="3914045"/>
                  <a:pt x="5872109" y="3924728"/>
                </a:cubicBezTo>
                <a:cubicBezTo>
                  <a:pt x="5866642" y="3957532"/>
                  <a:pt x="5844779" y="3957811"/>
                  <a:pt x="5820738" y="3965824"/>
                </a:cubicBezTo>
                <a:cubicBezTo>
                  <a:pt x="5711419" y="4038707"/>
                  <a:pt x="5882800" y="3913953"/>
                  <a:pt x="5779642" y="4037743"/>
                </a:cubicBezTo>
                <a:cubicBezTo>
                  <a:pt x="5770602" y="4048591"/>
                  <a:pt x="5752438" y="4045492"/>
                  <a:pt x="5738545" y="4048018"/>
                </a:cubicBezTo>
                <a:cubicBezTo>
                  <a:pt x="5714719" y="4052350"/>
                  <a:pt x="5690599" y="4054867"/>
                  <a:pt x="5666626" y="4058292"/>
                </a:cubicBezTo>
                <a:cubicBezTo>
                  <a:pt x="5663672" y="4062722"/>
                  <a:pt x="5636792" y="4107409"/>
                  <a:pt x="5625529" y="4109662"/>
                </a:cubicBezTo>
                <a:cubicBezTo>
                  <a:pt x="5614910" y="4111786"/>
                  <a:pt x="5604981" y="4102813"/>
                  <a:pt x="5594707" y="4099388"/>
                </a:cubicBezTo>
                <a:cubicBezTo>
                  <a:pt x="5591282" y="4140485"/>
                  <a:pt x="5593074" y="4182354"/>
                  <a:pt x="5584433" y="4222678"/>
                </a:cubicBezTo>
                <a:cubicBezTo>
                  <a:pt x="5582403" y="4232150"/>
                  <a:pt x="5573383" y="4241327"/>
                  <a:pt x="5563884" y="4243227"/>
                </a:cubicBezTo>
                <a:cubicBezTo>
                  <a:pt x="5553264" y="4245351"/>
                  <a:pt x="5543336" y="4236377"/>
                  <a:pt x="5533062" y="4232952"/>
                </a:cubicBezTo>
                <a:cubicBezTo>
                  <a:pt x="5526213" y="4222678"/>
                  <a:pt x="5523979" y="4206716"/>
                  <a:pt x="5512514" y="4202130"/>
                </a:cubicBezTo>
                <a:cubicBezTo>
                  <a:pt x="5502459" y="4198108"/>
                  <a:pt x="5492346" y="4210467"/>
                  <a:pt x="5481691" y="4212404"/>
                </a:cubicBezTo>
                <a:cubicBezTo>
                  <a:pt x="5454525" y="4217343"/>
                  <a:pt x="5426896" y="4219253"/>
                  <a:pt x="5399498" y="4222678"/>
                </a:cubicBezTo>
                <a:cubicBezTo>
                  <a:pt x="5389224" y="4226103"/>
                  <a:pt x="5374970" y="4224139"/>
                  <a:pt x="5368675" y="4232952"/>
                </a:cubicBezTo>
                <a:cubicBezTo>
                  <a:pt x="5356085" y="4250577"/>
                  <a:pt x="5348127" y="4294597"/>
                  <a:pt x="5348127" y="4294597"/>
                </a:cubicBezTo>
                <a:cubicBezTo>
                  <a:pt x="5356438" y="4327840"/>
                  <a:pt x="5373837" y="4375474"/>
                  <a:pt x="5348127" y="4407613"/>
                </a:cubicBezTo>
                <a:cubicBezTo>
                  <a:pt x="5340413" y="4417255"/>
                  <a:pt x="5327579" y="4393914"/>
                  <a:pt x="5317305" y="4387065"/>
                </a:cubicBezTo>
                <a:cubicBezTo>
                  <a:pt x="5307031" y="4390490"/>
                  <a:pt x="5294140" y="4389681"/>
                  <a:pt x="5286482" y="4397339"/>
                </a:cubicBezTo>
                <a:cubicBezTo>
                  <a:pt x="5278824" y="4404997"/>
                  <a:pt x="5281051" y="4418475"/>
                  <a:pt x="5276208" y="4428161"/>
                </a:cubicBezTo>
                <a:cubicBezTo>
                  <a:pt x="5270686" y="4439206"/>
                  <a:pt x="5263374" y="4449342"/>
                  <a:pt x="5255660" y="4458984"/>
                </a:cubicBezTo>
                <a:cubicBezTo>
                  <a:pt x="5238931" y="4479896"/>
                  <a:pt x="5227172" y="4484825"/>
                  <a:pt x="5204289" y="4500080"/>
                </a:cubicBezTo>
                <a:cubicBezTo>
                  <a:pt x="5130385" y="4475446"/>
                  <a:pt x="5222676" y="4505333"/>
                  <a:pt x="5132370" y="4479532"/>
                </a:cubicBezTo>
                <a:cubicBezTo>
                  <a:pt x="5121957" y="4476557"/>
                  <a:pt x="5111821" y="4472683"/>
                  <a:pt x="5101547" y="4469258"/>
                </a:cubicBezTo>
                <a:cubicBezTo>
                  <a:pt x="5091273" y="4472683"/>
                  <a:pt x="5078383" y="4471874"/>
                  <a:pt x="5070725" y="4479532"/>
                </a:cubicBezTo>
                <a:cubicBezTo>
                  <a:pt x="5045040" y="4505218"/>
                  <a:pt x="5074150" y="4551451"/>
                  <a:pt x="5080999" y="4572000"/>
                </a:cubicBezTo>
                <a:cubicBezTo>
                  <a:pt x="5084424" y="4582274"/>
                  <a:pt x="5080999" y="4599397"/>
                  <a:pt x="5091273" y="4602822"/>
                </a:cubicBezTo>
                <a:lnTo>
                  <a:pt x="5122096" y="4613096"/>
                </a:lnTo>
                <a:cubicBezTo>
                  <a:pt x="5135015" y="4651854"/>
                  <a:pt x="5138139" y="4670239"/>
                  <a:pt x="5173466" y="4705564"/>
                </a:cubicBezTo>
                <a:cubicBezTo>
                  <a:pt x="5180316" y="4712413"/>
                  <a:pt x="5187964" y="4718548"/>
                  <a:pt x="5194015" y="4726112"/>
                </a:cubicBezTo>
                <a:cubicBezTo>
                  <a:pt x="5201729" y="4735754"/>
                  <a:pt x="5206849" y="4747292"/>
                  <a:pt x="5214563" y="4756934"/>
                </a:cubicBezTo>
                <a:cubicBezTo>
                  <a:pt x="5273130" y="4830144"/>
                  <a:pt x="5192403" y="4713425"/>
                  <a:pt x="5255660" y="4808305"/>
                </a:cubicBezTo>
                <a:cubicBezTo>
                  <a:pt x="5259085" y="4832278"/>
                  <a:pt x="5260489" y="4856628"/>
                  <a:pt x="5265934" y="4880224"/>
                </a:cubicBezTo>
                <a:cubicBezTo>
                  <a:pt x="5270804" y="4901329"/>
                  <a:pt x="5271166" y="4926553"/>
                  <a:pt x="5286482" y="4941869"/>
                </a:cubicBezTo>
                <a:cubicBezTo>
                  <a:pt x="5320567" y="4975954"/>
                  <a:pt x="5317400" y="4985040"/>
                  <a:pt x="5358401" y="4993240"/>
                </a:cubicBezTo>
                <a:cubicBezTo>
                  <a:pt x="5382147" y="4997989"/>
                  <a:pt x="5406347" y="5000089"/>
                  <a:pt x="5430320" y="5003514"/>
                </a:cubicBezTo>
                <a:cubicBezTo>
                  <a:pt x="5483765" y="5056959"/>
                  <a:pt x="5452420" y="5040812"/>
                  <a:pt x="5522788" y="5054885"/>
                </a:cubicBezTo>
                <a:cubicBezTo>
                  <a:pt x="5536623" y="5124059"/>
                  <a:pt x="5536559" y="5092161"/>
                  <a:pt x="5522788" y="5167901"/>
                </a:cubicBezTo>
                <a:cubicBezTo>
                  <a:pt x="5511967" y="5227417"/>
                  <a:pt x="5524111" y="5207674"/>
                  <a:pt x="5491965" y="5239820"/>
                </a:cubicBezTo>
                <a:cubicBezTo>
                  <a:pt x="5488540" y="5250094"/>
                  <a:pt x="5487986" y="5261829"/>
                  <a:pt x="5481691" y="5270642"/>
                </a:cubicBezTo>
                <a:cubicBezTo>
                  <a:pt x="5469849" y="5287221"/>
                  <a:pt x="5432503" y="5322184"/>
                  <a:pt x="5409772" y="5332287"/>
                </a:cubicBezTo>
                <a:cubicBezTo>
                  <a:pt x="5299734" y="5381193"/>
                  <a:pt x="5387059" y="5326881"/>
                  <a:pt x="5317305" y="5373384"/>
                </a:cubicBezTo>
                <a:cubicBezTo>
                  <a:pt x="5313391" y="5385126"/>
                  <a:pt x="5307518" y="5430135"/>
                  <a:pt x="5276208" y="5414480"/>
                </a:cubicBezTo>
                <a:cubicBezTo>
                  <a:pt x="5266522" y="5409637"/>
                  <a:pt x="5272699" y="5392115"/>
                  <a:pt x="5265934" y="5383658"/>
                </a:cubicBezTo>
                <a:cubicBezTo>
                  <a:pt x="5258220" y="5374016"/>
                  <a:pt x="5244753" y="5370824"/>
                  <a:pt x="5235111" y="5363110"/>
                </a:cubicBezTo>
                <a:cubicBezTo>
                  <a:pt x="5161912" y="5304550"/>
                  <a:pt x="5278610" y="5385258"/>
                  <a:pt x="5183740" y="5322013"/>
                </a:cubicBezTo>
                <a:cubicBezTo>
                  <a:pt x="5159767" y="5325438"/>
                  <a:pt x="5135647" y="5327955"/>
                  <a:pt x="5111821" y="5332287"/>
                </a:cubicBezTo>
                <a:cubicBezTo>
                  <a:pt x="5097928" y="5334813"/>
                  <a:pt x="5084775" y="5343966"/>
                  <a:pt x="5070725" y="5342561"/>
                </a:cubicBezTo>
                <a:cubicBezTo>
                  <a:pt x="5049173" y="5340406"/>
                  <a:pt x="5009080" y="5322013"/>
                  <a:pt x="5009080" y="5322013"/>
                </a:cubicBezTo>
                <a:cubicBezTo>
                  <a:pt x="4981682" y="5325438"/>
                  <a:pt x="4954177" y="5328089"/>
                  <a:pt x="4926887" y="5332287"/>
                </a:cubicBezTo>
                <a:cubicBezTo>
                  <a:pt x="4909627" y="5334942"/>
                  <a:pt x="4887864" y="5330213"/>
                  <a:pt x="4875516" y="5342561"/>
                </a:cubicBezTo>
                <a:cubicBezTo>
                  <a:pt x="4863168" y="5354909"/>
                  <a:pt x="4872121" y="5377881"/>
                  <a:pt x="4865242" y="5393932"/>
                </a:cubicBezTo>
                <a:cubicBezTo>
                  <a:pt x="4861426" y="5402835"/>
                  <a:pt x="4851543" y="5407631"/>
                  <a:pt x="4844693" y="5414480"/>
                </a:cubicBezTo>
                <a:cubicBezTo>
                  <a:pt x="4844588" y="5415110"/>
                  <a:pt x="4834794" y="5493637"/>
                  <a:pt x="4824145" y="5506948"/>
                </a:cubicBezTo>
                <a:cubicBezTo>
                  <a:pt x="4816431" y="5516590"/>
                  <a:pt x="4803596" y="5520647"/>
                  <a:pt x="4793322" y="5527496"/>
                </a:cubicBezTo>
                <a:cubicBezTo>
                  <a:pt x="4789897" y="5537770"/>
                  <a:pt x="4790706" y="5550661"/>
                  <a:pt x="4783048" y="5558319"/>
                </a:cubicBezTo>
                <a:cubicBezTo>
                  <a:pt x="4775390" y="5565977"/>
                  <a:pt x="4761912" y="5563750"/>
                  <a:pt x="4752226" y="5568593"/>
                </a:cubicBezTo>
                <a:cubicBezTo>
                  <a:pt x="4741181" y="5574115"/>
                  <a:pt x="4732687" y="5584126"/>
                  <a:pt x="4721403" y="5589141"/>
                </a:cubicBezTo>
                <a:cubicBezTo>
                  <a:pt x="4701610" y="5597938"/>
                  <a:pt x="4680306" y="5602839"/>
                  <a:pt x="4659758" y="5609689"/>
                </a:cubicBezTo>
                <a:lnTo>
                  <a:pt x="4628936" y="5619964"/>
                </a:lnTo>
                <a:cubicBezTo>
                  <a:pt x="4584415" y="5616539"/>
                  <a:pt x="4538307" y="5621956"/>
                  <a:pt x="4495372" y="5609689"/>
                </a:cubicBezTo>
                <a:cubicBezTo>
                  <a:pt x="4484959" y="5606714"/>
                  <a:pt x="4486878" y="5589549"/>
                  <a:pt x="4485098" y="5578867"/>
                </a:cubicBezTo>
                <a:cubicBezTo>
                  <a:pt x="4480000" y="5548277"/>
                  <a:pt x="4478249" y="5517222"/>
                  <a:pt x="4474824" y="5486400"/>
                </a:cubicBezTo>
                <a:cubicBezTo>
                  <a:pt x="4438969" y="5498351"/>
                  <a:pt x="4436022" y="5504997"/>
                  <a:pt x="4392630" y="5486400"/>
                </a:cubicBezTo>
                <a:cubicBezTo>
                  <a:pt x="4383727" y="5482584"/>
                  <a:pt x="4378931" y="5472701"/>
                  <a:pt x="4372082" y="5465851"/>
                </a:cubicBezTo>
                <a:cubicBezTo>
                  <a:pt x="4361808" y="5469276"/>
                  <a:pt x="4348918" y="5483783"/>
                  <a:pt x="4341260" y="5476125"/>
                </a:cubicBezTo>
                <a:cubicBezTo>
                  <a:pt x="4325944" y="5460809"/>
                  <a:pt x="4320711" y="5414480"/>
                  <a:pt x="4320711" y="5414480"/>
                </a:cubicBezTo>
                <a:cubicBezTo>
                  <a:pt x="4248792" y="5438454"/>
                  <a:pt x="4279614" y="5441878"/>
                  <a:pt x="4228244" y="5424755"/>
                </a:cubicBezTo>
                <a:cubicBezTo>
                  <a:pt x="4224819" y="5414481"/>
                  <a:pt x="4226783" y="5400227"/>
                  <a:pt x="4217970" y="5393932"/>
                </a:cubicBezTo>
                <a:cubicBezTo>
                  <a:pt x="4200345" y="5381342"/>
                  <a:pt x="4156325" y="5373384"/>
                  <a:pt x="4156325" y="5373384"/>
                </a:cubicBezTo>
                <a:cubicBezTo>
                  <a:pt x="4131311" y="5298343"/>
                  <a:pt x="4156789" y="5316992"/>
                  <a:pt x="4094680" y="5301465"/>
                </a:cubicBezTo>
                <a:cubicBezTo>
                  <a:pt x="4087830" y="5294615"/>
                  <a:pt x="4079115" y="5289222"/>
                  <a:pt x="4074131" y="5280916"/>
                </a:cubicBezTo>
                <a:cubicBezTo>
                  <a:pt x="4068559" y="5271630"/>
                  <a:pt x="4066484" y="5260600"/>
                  <a:pt x="4063857" y="5250094"/>
                </a:cubicBezTo>
                <a:cubicBezTo>
                  <a:pt x="4059622" y="5233153"/>
                  <a:pt x="4062247" y="5213885"/>
                  <a:pt x="4053583" y="5198723"/>
                </a:cubicBezTo>
                <a:cubicBezTo>
                  <a:pt x="4047457" y="5188002"/>
                  <a:pt x="4033035" y="5185024"/>
                  <a:pt x="4022761" y="5178175"/>
                </a:cubicBezTo>
                <a:cubicBezTo>
                  <a:pt x="3985089" y="5181600"/>
                  <a:pt x="3940007" y="5165753"/>
                  <a:pt x="3909745" y="5188449"/>
                </a:cubicBezTo>
                <a:cubicBezTo>
                  <a:pt x="3820379" y="5255473"/>
                  <a:pt x="3956161" y="5289538"/>
                  <a:pt x="3868648" y="5260368"/>
                </a:cubicBezTo>
                <a:cubicBezTo>
                  <a:pt x="3838293" y="5169302"/>
                  <a:pt x="3869627" y="5196331"/>
                  <a:pt x="3755633" y="5208997"/>
                </a:cubicBezTo>
                <a:cubicBezTo>
                  <a:pt x="3748783" y="5215847"/>
                  <a:pt x="3743748" y="5225214"/>
                  <a:pt x="3735084" y="5229546"/>
                </a:cubicBezTo>
                <a:cubicBezTo>
                  <a:pt x="3659340" y="5267419"/>
                  <a:pt x="3721295" y="5212514"/>
                  <a:pt x="3673439" y="5260368"/>
                </a:cubicBezTo>
                <a:cubicBezTo>
                  <a:pt x="3670014" y="5250094"/>
                  <a:pt x="3668737" y="5238832"/>
                  <a:pt x="3663165" y="5229546"/>
                </a:cubicBezTo>
                <a:cubicBezTo>
                  <a:pt x="3643565" y="5196879"/>
                  <a:pt x="3618455" y="5204970"/>
                  <a:pt x="3580972" y="5198723"/>
                </a:cubicBezTo>
                <a:lnTo>
                  <a:pt x="3560424" y="5137078"/>
                </a:lnTo>
                <a:cubicBezTo>
                  <a:pt x="3556999" y="5126804"/>
                  <a:pt x="3560423" y="5109681"/>
                  <a:pt x="3550149" y="5106256"/>
                </a:cubicBezTo>
                <a:lnTo>
                  <a:pt x="3488505" y="5085707"/>
                </a:lnTo>
                <a:cubicBezTo>
                  <a:pt x="3481655" y="5078858"/>
                  <a:pt x="3472940" y="5073465"/>
                  <a:pt x="3467956" y="5065159"/>
                </a:cubicBezTo>
                <a:cubicBezTo>
                  <a:pt x="3450775" y="5036525"/>
                  <a:pt x="3467112" y="5027497"/>
                  <a:pt x="3437134" y="5003514"/>
                </a:cubicBezTo>
                <a:cubicBezTo>
                  <a:pt x="3428677" y="4996748"/>
                  <a:pt x="3416585" y="4996665"/>
                  <a:pt x="3406311" y="4993240"/>
                </a:cubicBezTo>
                <a:cubicBezTo>
                  <a:pt x="3400297" y="5002261"/>
                  <a:pt x="3378877" y="5038756"/>
                  <a:pt x="3365215" y="5044611"/>
                </a:cubicBezTo>
                <a:cubicBezTo>
                  <a:pt x="3349164" y="5051490"/>
                  <a:pt x="3330968" y="5051460"/>
                  <a:pt x="3313844" y="5054885"/>
                </a:cubicBezTo>
                <a:cubicBezTo>
                  <a:pt x="3231651" y="5051460"/>
                  <a:pt x="3285331" y="5047629"/>
                  <a:pt x="3203066" y="5047629"/>
                </a:cubicBezTo>
                <a:cubicBezTo>
                  <a:pt x="3178850" y="5047629"/>
                  <a:pt x="3153255" y="5043402"/>
                  <a:pt x="3139183" y="5054885"/>
                </a:cubicBezTo>
                <a:cubicBezTo>
                  <a:pt x="3125111" y="5066369"/>
                  <a:pt x="3122196" y="5095165"/>
                  <a:pt x="3118635" y="5116530"/>
                </a:cubicBezTo>
                <a:cubicBezTo>
                  <a:pt x="3115210" y="5137078"/>
                  <a:pt x="3117677" y="5159543"/>
                  <a:pt x="3108361" y="5178175"/>
                </a:cubicBezTo>
                <a:cubicBezTo>
                  <a:pt x="3102839" y="5189219"/>
                  <a:pt x="3087812" y="5191874"/>
                  <a:pt x="3077538" y="5198723"/>
                </a:cubicBezTo>
                <a:cubicBezTo>
                  <a:pt x="3084388" y="5205572"/>
                  <a:pt x="3096717" y="5209682"/>
                  <a:pt x="3098087" y="5219271"/>
                </a:cubicBezTo>
                <a:cubicBezTo>
                  <a:pt x="3112797" y="5322243"/>
                  <a:pt x="2992835" y="5276578"/>
                  <a:pt x="2923426" y="5280916"/>
                </a:cubicBezTo>
                <a:cubicBezTo>
                  <a:pt x="2907887" y="5286096"/>
                  <a:pt x="2870833" y="5295444"/>
                  <a:pt x="2861781" y="5311739"/>
                </a:cubicBezTo>
                <a:cubicBezTo>
                  <a:pt x="2849673" y="5333534"/>
                  <a:pt x="2848082" y="5359685"/>
                  <a:pt x="2841233" y="5383658"/>
                </a:cubicBezTo>
                <a:cubicBezTo>
                  <a:pt x="2773984" y="5361242"/>
                  <a:pt x="2839987" y="5392375"/>
                  <a:pt x="2800136" y="5342561"/>
                </a:cubicBezTo>
                <a:cubicBezTo>
                  <a:pt x="2792422" y="5332919"/>
                  <a:pt x="2779588" y="5328862"/>
                  <a:pt x="2769314" y="5322013"/>
                </a:cubicBezTo>
                <a:cubicBezTo>
                  <a:pt x="2759040" y="5325438"/>
                  <a:pt x="2746948" y="5325521"/>
                  <a:pt x="2738491" y="5332287"/>
                </a:cubicBezTo>
                <a:cubicBezTo>
                  <a:pt x="2728849" y="5340001"/>
                  <a:pt x="2725657" y="5353468"/>
                  <a:pt x="2717943" y="5363110"/>
                </a:cubicBezTo>
                <a:cubicBezTo>
                  <a:pt x="2701214" y="5384022"/>
                  <a:pt x="2689455" y="5388951"/>
                  <a:pt x="2666572" y="5404206"/>
                </a:cubicBezTo>
                <a:cubicBezTo>
                  <a:pt x="2662836" y="5415414"/>
                  <a:pt x="2656610" y="5468343"/>
                  <a:pt x="2625475" y="5424755"/>
                </a:cubicBezTo>
                <a:cubicBezTo>
                  <a:pt x="2612885" y="5407130"/>
                  <a:pt x="2611776" y="5383658"/>
                  <a:pt x="2604927" y="5363110"/>
                </a:cubicBezTo>
                <a:lnTo>
                  <a:pt x="2594653" y="5332287"/>
                </a:lnTo>
                <a:cubicBezTo>
                  <a:pt x="2598724" y="5311930"/>
                  <a:pt x="2616417" y="5261584"/>
                  <a:pt x="2594653" y="5239820"/>
                </a:cubicBezTo>
                <a:cubicBezTo>
                  <a:pt x="2584668" y="5229835"/>
                  <a:pt x="2567255" y="5232971"/>
                  <a:pt x="2553556" y="5229546"/>
                </a:cubicBezTo>
                <a:cubicBezTo>
                  <a:pt x="2556981" y="5215847"/>
                  <a:pt x="2555997" y="5200198"/>
                  <a:pt x="2563830" y="5188449"/>
                </a:cubicBezTo>
                <a:cubicBezTo>
                  <a:pt x="2625793" y="5095505"/>
                  <a:pt x="2571340" y="5237842"/>
                  <a:pt x="2604927" y="5137078"/>
                </a:cubicBezTo>
                <a:lnTo>
                  <a:pt x="2584379" y="5075433"/>
                </a:lnTo>
                <a:cubicBezTo>
                  <a:pt x="2580954" y="5065159"/>
                  <a:pt x="2576229" y="5055230"/>
                  <a:pt x="2574105" y="5044611"/>
                </a:cubicBezTo>
                <a:lnTo>
                  <a:pt x="2563830" y="4993240"/>
                </a:lnTo>
                <a:cubicBezTo>
                  <a:pt x="2582097" y="4938445"/>
                  <a:pt x="2559264" y="4972692"/>
                  <a:pt x="2604927" y="4972692"/>
                </a:cubicBezTo>
                <a:cubicBezTo>
                  <a:pt x="2619048" y="4972692"/>
                  <a:pt x="2632325" y="4965843"/>
                  <a:pt x="2646024" y="4962418"/>
                </a:cubicBezTo>
                <a:cubicBezTo>
                  <a:pt x="2642599" y="4931595"/>
                  <a:pt x="2647267" y="4898744"/>
                  <a:pt x="2635749" y="4869950"/>
                </a:cubicBezTo>
                <a:cubicBezTo>
                  <a:pt x="2631727" y="4859895"/>
                  <a:pt x="2612585" y="4867334"/>
                  <a:pt x="2604927" y="4859676"/>
                </a:cubicBezTo>
                <a:cubicBezTo>
                  <a:pt x="2597269" y="4852018"/>
                  <a:pt x="2599496" y="4838540"/>
                  <a:pt x="2594653" y="4828853"/>
                </a:cubicBezTo>
                <a:cubicBezTo>
                  <a:pt x="2589131" y="4817809"/>
                  <a:pt x="2579120" y="4809315"/>
                  <a:pt x="2574105" y="4798031"/>
                </a:cubicBezTo>
                <a:cubicBezTo>
                  <a:pt x="2565308" y="4778238"/>
                  <a:pt x="2560406" y="4756934"/>
                  <a:pt x="2553556" y="4736386"/>
                </a:cubicBezTo>
                <a:cubicBezTo>
                  <a:pt x="2550131" y="4726112"/>
                  <a:pt x="2550940" y="4713222"/>
                  <a:pt x="2543282" y="4705564"/>
                </a:cubicBezTo>
                <a:cubicBezTo>
                  <a:pt x="2536433" y="4698714"/>
                  <a:pt x="2530298" y="4691066"/>
                  <a:pt x="2522734" y="4685015"/>
                </a:cubicBezTo>
                <a:cubicBezTo>
                  <a:pt x="2513092" y="4677301"/>
                  <a:pt x="2502185" y="4671316"/>
                  <a:pt x="2491911" y="4664467"/>
                </a:cubicBezTo>
                <a:cubicBezTo>
                  <a:pt x="2483830" y="4640224"/>
                  <a:pt x="2484593" y="4627199"/>
                  <a:pt x="2461089" y="4613096"/>
                </a:cubicBezTo>
                <a:cubicBezTo>
                  <a:pt x="2451802" y="4607524"/>
                  <a:pt x="2440540" y="4606247"/>
                  <a:pt x="2430266" y="4602822"/>
                </a:cubicBezTo>
                <a:cubicBezTo>
                  <a:pt x="2368911" y="4541466"/>
                  <a:pt x="2402389" y="4557324"/>
                  <a:pt x="2337799" y="4541177"/>
                </a:cubicBezTo>
                <a:cubicBezTo>
                  <a:pt x="2313826" y="4544602"/>
                  <a:pt x="2289626" y="4546702"/>
                  <a:pt x="2265880" y="4551451"/>
                </a:cubicBezTo>
                <a:cubicBezTo>
                  <a:pt x="2255260" y="4553575"/>
                  <a:pt x="2245887" y="4561725"/>
                  <a:pt x="2235057" y="4561725"/>
                </a:cubicBezTo>
                <a:cubicBezTo>
                  <a:pt x="2220937" y="4561725"/>
                  <a:pt x="2207660" y="4554876"/>
                  <a:pt x="2193961" y="4551451"/>
                </a:cubicBezTo>
                <a:cubicBezTo>
                  <a:pt x="2177391" y="4534881"/>
                  <a:pt x="2165270" y="4520075"/>
                  <a:pt x="2142590" y="4510355"/>
                </a:cubicBezTo>
                <a:cubicBezTo>
                  <a:pt x="2129611" y="4504793"/>
                  <a:pt x="2115192" y="4503505"/>
                  <a:pt x="2101493" y="4500080"/>
                </a:cubicBezTo>
                <a:cubicBezTo>
                  <a:pt x="2091219" y="4489806"/>
                  <a:pt x="2078731" y="4481347"/>
                  <a:pt x="2070671" y="4469258"/>
                </a:cubicBezTo>
                <a:cubicBezTo>
                  <a:pt x="2058914" y="4451622"/>
                  <a:pt x="2052359" y="4385739"/>
                  <a:pt x="2050122" y="4376791"/>
                </a:cubicBezTo>
                <a:cubicBezTo>
                  <a:pt x="2044869" y="4355778"/>
                  <a:pt x="2036423" y="4335694"/>
                  <a:pt x="2029574" y="4315146"/>
                </a:cubicBezTo>
                <a:cubicBezTo>
                  <a:pt x="2026149" y="4304872"/>
                  <a:pt x="2029574" y="4287748"/>
                  <a:pt x="2019300" y="4284323"/>
                </a:cubicBezTo>
                <a:lnTo>
                  <a:pt x="1988478" y="4274049"/>
                </a:lnTo>
                <a:cubicBezTo>
                  <a:pt x="1974779" y="4277474"/>
                  <a:pt x="1956571" y="4273602"/>
                  <a:pt x="1947381" y="4284323"/>
                </a:cubicBezTo>
                <a:cubicBezTo>
                  <a:pt x="1933285" y="4300768"/>
                  <a:pt x="1947381" y="4339119"/>
                  <a:pt x="1926833" y="4345968"/>
                </a:cubicBezTo>
                <a:cubicBezTo>
                  <a:pt x="1780332" y="4394801"/>
                  <a:pt x="1932788" y="4345734"/>
                  <a:pt x="1824091" y="4376791"/>
                </a:cubicBezTo>
                <a:cubicBezTo>
                  <a:pt x="1813678" y="4379766"/>
                  <a:pt x="1803841" y="4384716"/>
                  <a:pt x="1793269" y="4387065"/>
                </a:cubicBezTo>
                <a:cubicBezTo>
                  <a:pt x="1772933" y="4391584"/>
                  <a:pt x="1751834" y="4392287"/>
                  <a:pt x="1731624" y="4397339"/>
                </a:cubicBezTo>
                <a:cubicBezTo>
                  <a:pt x="1585919" y="4433765"/>
                  <a:pt x="1769738" y="4406803"/>
                  <a:pt x="1577511" y="4428161"/>
                </a:cubicBezTo>
                <a:cubicBezTo>
                  <a:pt x="1570662" y="4435011"/>
                  <a:pt x="1565627" y="4444378"/>
                  <a:pt x="1556963" y="4448710"/>
                </a:cubicBezTo>
                <a:cubicBezTo>
                  <a:pt x="1537590" y="4458397"/>
                  <a:pt x="1495318" y="4469258"/>
                  <a:pt x="1495318" y="4469258"/>
                </a:cubicBezTo>
                <a:cubicBezTo>
                  <a:pt x="1491893" y="4479532"/>
                  <a:pt x="1495874" y="4500080"/>
                  <a:pt x="1485044" y="4500080"/>
                </a:cubicBezTo>
                <a:cubicBezTo>
                  <a:pt x="1472696" y="4500080"/>
                  <a:pt x="1472210" y="4478900"/>
                  <a:pt x="1464496" y="4469258"/>
                </a:cubicBezTo>
                <a:cubicBezTo>
                  <a:pt x="1458445" y="4461694"/>
                  <a:pt x="1451610" y="4465834"/>
                  <a:pt x="1443947" y="4448710"/>
                </a:cubicBezTo>
                <a:cubicBezTo>
                  <a:pt x="1436284" y="4431586"/>
                  <a:pt x="1465642" y="4413643"/>
                  <a:pt x="1418515" y="4366516"/>
                </a:cubicBezTo>
                <a:cubicBezTo>
                  <a:pt x="1415090" y="4356242"/>
                  <a:pt x="1380099" y="4367499"/>
                  <a:pt x="1353922" y="4362854"/>
                </a:cubicBezTo>
                <a:cubicBezTo>
                  <a:pt x="1327745" y="4358209"/>
                  <a:pt x="1288445" y="4349421"/>
                  <a:pt x="1261454" y="4338644"/>
                </a:cubicBezTo>
                <a:cubicBezTo>
                  <a:pt x="1234463" y="4327867"/>
                  <a:pt x="1209100" y="4301617"/>
                  <a:pt x="1191976" y="4298192"/>
                </a:cubicBezTo>
                <a:cubicBezTo>
                  <a:pt x="1185127" y="4287918"/>
                  <a:pt x="1169224" y="4282973"/>
                  <a:pt x="1168410" y="4270387"/>
                </a:cubicBezTo>
                <a:cubicBezTo>
                  <a:pt x="1167596" y="4257801"/>
                  <a:pt x="1185692" y="4237479"/>
                  <a:pt x="1187093" y="4222678"/>
                </a:cubicBezTo>
                <a:cubicBezTo>
                  <a:pt x="1188495" y="4207877"/>
                  <a:pt x="1180698" y="4195159"/>
                  <a:pt x="1176819" y="4181582"/>
                </a:cubicBezTo>
                <a:cubicBezTo>
                  <a:pt x="1173844" y="4171169"/>
                  <a:pt x="1171388" y="4160446"/>
                  <a:pt x="1166545" y="4150759"/>
                </a:cubicBezTo>
                <a:cubicBezTo>
                  <a:pt x="1126708" y="4071083"/>
                  <a:pt x="1161551" y="4166596"/>
                  <a:pt x="1135722" y="4089114"/>
                </a:cubicBezTo>
                <a:cubicBezTo>
                  <a:pt x="1166905" y="3995573"/>
                  <a:pt x="1113199" y="4124981"/>
                  <a:pt x="1300109" y="4048018"/>
                </a:cubicBezTo>
                <a:cubicBezTo>
                  <a:pt x="1320137" y="4039771"/>
                  <a:pt x="1313808" y="4006921"/>
                  <a:pt x="1320657" y="3986373"/>
                </a:cubicBezTo>
                <a:lnTo>
                  <a:pt x="1330931" y="3955550"/>
                </a:lnTo>
                <a:cubicBezTo>
                  <a:pt x="1306478" y="3882191"/>
                  <a:pt x="1322398" y="3911927"/>
                  <a:pt x="1289835" y="3863083"/>
                </a:cubicBezTo>
                <a:cubicBezTo>
                  <a:pt x="1286410" y="3842535"/>
                  <a:pt x="1289897" y="3819525"/>
                  <a:pt x="1279561" y="3801438"/>
                </a:cubicBezTo>
                <a:cubicBezTo>
                  <a:pt x="1274188" y="3792035"/>
                  <a:pt x="1258025" y="3796736"/>
                  <a:pt x="1248738" y="3791164"/>
                </a:cubicBezTo>
                <a:cubicBezTo>
                  <a:pt x="1240432" y="3786180"/>
                  <a:pt x="1235039" y="3777465"/>
                  <a:pt x="1228190" y="3770615"/>
                </a:cubicBezTo>
                <a:cubicBezTo>
                  <a:pt x="1200792" y="3774040"/>
                  <a:pt x="1173287" y="3776690"/>
                  <a:pt x="1145997" y="3780889"/>
                </a:cubicBezTo>
                <a:cubicBezTo>
                  <a:pt x="1128737" y="3783544"/>
                  <a:pt x="1111807" y="3788040"/>
                  <a:pt x="1094626" y="3791164"/>
                </a:cubicBezTo>
                <a:cubicBezTo>
                  <a:pt x="1074130" y="3794891"/>
                  <a:pt x="1053529" y="3798013"/>
                  <a:pt x="1032981" y="3801438"/>
                </a:cubicBezTo>
                <a:cubicBezTo>
                  <a:pt x="1014087" y="3858121"/>
                  <a:pt x="1025639" y="3884728"/>
                  <a:pt x="991884" y="3842534"/>
                </a:cubicBezTo>
                <a:cubicBezTo>
                  <a:pt x="984170" y="3832892"/>
                  <a:pt x="978185" y="3821986"/>
                  <a:pt x="971336" y="3811712"/>
                </a:cubicBezTo>
                <a:cubicBezTo>
                  <a:pt x="961062" y="3815137"/>
                  <a:pt x="949800" y="3816414"/>
                  <a:pt x="940514" y="3821986"/>
                </a:cubicBezTo>
                <a:cubicBezTo>
                  <a:pt x="932208" y="3826970"/>
                  <a:pt x="928868" y="3846350"/>
                  <a:pt x="919965" y="3842534"/>
                </a:cubicBezTo>
                <a:cubicBezTo>
                  <a:pt x="897707" y="3832995"/>
                  <a:pt x="891567" y="3798823"/>
                  <a:pt x="868594" y="3791164"/>
                </a:cubicBezTo>
                <a:cubicBezTo>
                  <a:pt x="858320" y="3787739"/>
                  <a:pt x="847458" y="3785732"/>
                  <a:pt x="837772" y="3780889"/>
                </a:cubicBezTo>
                <a:cubicBezTo>
                  <a:pt x="826728" y="3775367"/>
                  <a:pt x="818663" y="3764246"/>
                  <a:pt x="806949" y="3760341"/>
                </a:cubicBezTo>
                <a:cubicBezTo>
                  <a:pt x="787187" y="3753754"/>
                  <a:pt x="765853" y="3753492"/>
                  <a:pt x="745305" y="3750067"/>
                </a:cubicBezTo>
                <a:cubicBezTo>
                  <a:pt x="738455" y="3743218"/>
                  <a:pt x="724756" y="3739206"/>
                  <a:pt x="724756" y="3729519"/>
                </a:cubicBezTo>
                <a:cubicBezTo>
                  <a:pt x="724756" y="3719832"/>
                  <a:pt x="740973" y="3717634"/>
                  <a:pt x="745305" y="3708970"/>
                </a:cubicBezTo>
                <a:cubicBezTo>
                  <a:pt x="758965" y="3681651"/>
                  <a:pt x="752301" y="3613625"/>
                  <a:pt x="796675" y="3606229"/>
                </a:cubicBezTo>
                <a:lnTo>
                  <a:pt x="858320" y="3595955"/>
                </a:lnTo>
                <a:cubicBezTo>
                  <a:pt x="872019" y="3589105"/>
                  <a:pt x="888587" y="3586236"/>
                  <a:pt x="899417" y="3575406"/>
                </a:cubicBezTo>
                <a:cubicBezTo>
                  <a:pt x="907075" y="3567748"/>
                  <a:pt x="902926" y="3553041"/>
                  <a:pt x="909691" y="3544584"/>
                </a:cubicBezTo>
                <a:cubicBezTo>
                  <a:pt x="917405" y="3534942"/>
                  <a:pt x="930240" y="3530885"/>
                  <a:pt x="940514" y="3524036"/>
                </a:cubicBezTo>
                <a:cubicBezTo>
                  <a:pt x="943939" y="3513762"/>
                  <a:pt x="943130" y="3500871"/>
                  <a:pt x="950788" y="3493213"/>
                </a:cubicBezTo>
                <a:cubicBezTo>
                  <a:pt x="958446" y="3485555"/>
                  <a:pt x="971656" y="3487205"/>
                  <a:pt x="981610" y="3482939"/>
                </a:cubicBezTo>
                <a:cubicBezTo>
                  <a:pt x="995688" y="3476906"/>
                  <a:pt x="1009008" y="3469240"/>
                  <a:pt x="1022707" y="3462391"/>
                </a:cubicBezTo>
                <a:cubicBezTo>
                  <a:pt x="1038354" y="3415447"/>
                  <a:pt x="1042885" y="3416632"/>
                  <a:pt x="1022707" y="3349375"/>
                </a:cubicBezTo>
                <a:cubicBezTo>
                  <a:pt x="1019924" y="3340097"/>
                  <a:pt x="1009008" y="3335676"/>
                  <a:pt x="1002158" y="3328827"/>
                </a:cubicBezTo>
                <a:cubicBezTo>
                  <a:pt x="981634" y="3267253"/>
                  <a:pt x="1006503" y="3308278"/>
                  <a:pt x="909691" y="3308278"/>
                </a:cubicBezTo>
                <a:cubicBezTo>
                  <a:pt x="895570" y="3308278"/>
                  <a:pt x="882293" y="3301429"/>
                  <a:pt x="868594" y="3298004"/>
                </a:cubicBezTo>
                <a:cubicBezTo>
                  <a:pt x="857604" y="3232064"/>
                  <a:pt x="848046" y="3185094"/>
                  <a:pt x="848046" y="3113069"/>
                </a:cubicBezTo>
                <a:cubicBezTo>
                  <a:pt x="848046" y="3044759"/>
                  <a:pt x="844824" y="3055922"/>
                  <a:pt x="889143" y="3041150"/>
                </a:cubicBezTo>
                <a:cubicBezTo>
                  <a:pt x="899417" y="3030876"/>
                  <a:pt x="919965" y="3024858"/>
                  <a:pt x="919965" y="3010328"/>
                </a:cubicBezTo>
                <a:cubicBezTo>
                  <a:pt x="919965" y="2999498"/>
                  <a:pt x="898829" y="3004896"/>
                  <a:pt x="889143" y="3000053"/>
                </a:cubicBezTo>
                <a:cubicBezTo>
                  <a:pt x="878099" y="2994531"/>
                  <a:pt x="868594" y="2986354"/>
                  <a:pt x="858320" y="2979505"/>
                </a:cubicBezTo>
                <a:cubicBezTo>
                  <a:pt x="854895" y="2958957"/>
                  <a:pt x="852565" y="2938196"/>
                  <a:pt x="848046" y="2917860"/>
                </a:cubicBezTo>
                <a:cubicBezTo>
                  <a:pt x="845697" y="2907288"/>
                  <a:pt x="837772" y="2897868"/>
                  <a:pt x="837772" y="2887038"/>
                </a:cubicBezTo>
                <a:cubicBezTo>
                  <a:pt x="837772" y="2869575"/>
                  <a:pt x="841914" y="2852018"/>
                  <a:pt x="848046" y="2835667"/>
                </a:cubicBezTo>
                <a:cubicBezTo>
                  <a:pt x="856628" y="2812781"/>
                  <a:pt x="883428" y="2790011"/>
                  <a:pt x="899417" y="2774022"/>
                </a:cubicBezTo>
                <a:cubicBezTo>
                  <a:pt x="902842" y="2763748"/>
                  <a:pt x="911815" y="2753819"/>
                  <a:pt x="909691" y="2743200"/>
                </a:cubicBezTo>
                <a:cubicBezTo>
                  <a:pt x="903043" y="2709959"/>
                  <a:pt x="821176" y="2712941"/>
                  <a:pt x="817224" y="2712377"/>
                </a:cubicBezTo>
                <a:cubicBezTo>
                  <a:pt x="813799" y="2691829"/>
                  <a:pt x="817285" y="2668819"/>
                  <a:pt x="806949" y="2650732"/>
                </a:cubicBezTo>
                <a:cubicBezTo>
                  <a:pt x="801576" y="2641329"/>
                  <a:pt x="786873" y="2639115"/>
                  <a:pt x="776127" y="2640458"/>
                </a:cubicBezTo>
                <a:cubicBezTo>
                  <a:pt x="757827" y="2642746"/>
                  <a:pt x="742421" y="2655707"/>
                  <a:pt x="724756" y="2661006"/>
                </a:cubicBezTo>
                <a:cubicBezTo>
                  <a:pt x="708030" y="2666024"/>
                  <a:pt x="690509" y="2667855"/>
                  <a:pt x="673385" y="2671280"/>
                </a:cubicBezTo>
                <a:cubicBezTo>
                  <a:pt x="669372" y="2663254"/>
                  <a:pt x="642563" y="2614480"/>
                  <a:pt x="642563" y="2599361"/>
                </a:cubicBezTo>
                <a:cubicBezTo>
                  <a:pt x="642563" y="2575145"/>
                  <a:pt x="648088" y="2551188"/>
                  <a:pt x="652837" y="2527442"/>
                </a:cubicBezTo>
                <a:cubicBezTo>
                  <a:pt x="654961" y="2516823"/>
                  <a:pt x="655453" y="2504278"/>
                  <a:pt x="663111" y="2496620"/>
                </a:cubicBezTo>
                <a:cubicBezTo>
                  <a:pt x="670769" y="2488962"/>
                  <a:pt x="683660" y="2489771"/>
                  <a:pt x="693934" y="2486346"/>
                </a:cubicBezTo>
                <a:cubicBezTo>
                  <a:pt x="670098" y="2414834"/>
                  <a:pt x="693251" y="2491841"/>
                  <a:pt x="673385" y="2352782"/>
                </a:cubicBezTo>
                <a:cubicBezTo>
                  <a:pt x="664832" y="2292910"/>
                  <a:pt x="666820" y="2329377"/>
                  <a:pt x="642563" y="2280862"/>
                </a:cubicBezTo>
                <a:cubicBezTo>
                  <a:pt x="637720" y="2271176"/>
                  <a:pt x="635714" y="2260314"/>
                  <a:pt x="632289" y="2250040"/>
                </a:cubicBezTo>
                <a:cubicBezTo>
                  <a:pt x="625439" y="2256889"/>
                  <a:pt x="621329" y="2269218"/>
                  <a:pt x="611740" y="2270588"/>
                </a:cubicBezTo>
                <a:cubicBezTo>
                  <a:pt x="569133" y="2276675"/>
                  <a:pt x="562588" y="2262532"/>
                  <a:pt x="539821" y="2239766"/>
                </a:cubicBezTo>
                <a:cubicBezTo>
                  <a:pt x="513751" y="2161554"/>
                  <a:pt x="540512" y="2182369"/>
                  <a:pt x="467902" y="2167847"/>
                </a:cubicBezTo>
                <a:cubicBezTo>
                  <a:pt x="464477" y="2157573"/>
                  <a:pt x="459275" y="2147728"/>
                  <a:pt x="457628" y="2137024"/>
                </a:cubicBezTo>
                <a:cubicBezTo>
                  <a:pt x="452395" y="2103006"/>
                  <a:pt x="449880" y="2064388"/>
                  <a:pt x="447354" y="2034283"/>
                </a:cubicBezTo>
                <a:cubicBezTo>
                  <a:pt x="444828" y="2004178"/>
                  <a:pt x="459820" y="1956910"/>
                  <a:pt x="442471" y="1956396"/>
                </a:cubicBezTo>
                <a:cubicBezTo>
                  <a:pt x="425122" y="1955882"/>
                  <a:pt x="417554" y="2039453"/>
                  <a:pt x="343257" y="2031198"/>
                </a:cubicBezTo>
                <a:cubicBezTo>
                  <a:pt x="336407" y="2010650"/>
                  <a:pt x="300684" y="1985670"/>
                  <a:pt x="283476" y="1972570"/>
                </a:cubicBezTo>
                <a:cubicBezTo>
                  <a:pt x="266268" y="1959470"/>
                  <a:pt x="265754" y="1965782"/>
                  <a:pt x="240006" y="1952597"/>
                </a:cubicBezTo>
                <a:cubicBezTo>
                  <a:pt x="214259" y="1939412"/>
                  <a:pt x="118717" y="1890037"/>
                  <a:pt x="128991" y="1893462"/>
                </a:cubicBezTo>
                <a:cubicBezTo>
                  <a:pt x="160128" y="1924599"/>
                  <a:pt x="190269" y="1891678"/>
                  <a:pt x="195383" y="1882613"/>
                </a:cubicBezTo>
                <a:cubicBezTo>
                  <a:pt x="200497" y="1873548"/>
                  <a:pt x="197016" y="1876412"/>
                  <a:pt x="159678" y="1839074"/>
                </a:cubicBezTo>
                <a:cubicBezTo>
                  <a:pt x="152828" y="1818526"/>
                  <a:pt x="111777" y="1842741"/>
                  <a:pt x="96880" y="1834767"/>
                </a:cubicBezTo>
                <a:cubicBezTo>
                  <a:pt x="81983" y="1826793"/>
                  <a:pt x="79864" y="1808653"/>
                  <a:pt x="70296" y="1791230"/>
                </a:cubicBezTo>
                <a:cubicBezTo>
                  <a:pt x="60728" y="1773807"/>
                  <a:pt x="-16946" y="1835864"/>
                  <a:pt x="39472" y="1730229"/>
                </a:cubicBezTo>
                <a:cubicBezTo>
                  <a:pt x="49601" y="1711264"/>
                  <a:pt x="52313" y="1680519"/>
                  <a:pt x="46662" y="1664413"/>
                </a:cubicBezTo>
                <a:cubicBezTo>
                  <a:pt x="41011" y="1648307"/>
                  <a:pt x="-18097" y="1639627"/>
                  <a:pt x="5565" y="1633591"/>
                </a:cubicBezTo>
                <a:cubicBezTo>
                  <a:pt x="29227" y="1627555"/>
                  <a:pt x="157812" y="1635049"/>
                  <a:pt x="188634" y="1628199"/>
                </a:cubicBezTo>
                <a:cubicBezTo>
                  <a:pt x="219457" y="1621350"/>
                  <a:pt x="188477" y="1603582"/>
                  <a:pt x="190500" y="1592494"/>
                </a:cubicBezTo>
                <a:cubicBezTo>
                  <a:pt x="192523" y="1581406"/>
                  <a:pt x="195931" y="1571358"/>
                  <a:pt x="200774" y="1561671"/>
                </a:cubicBezTo>
                <a:cubicBezTo>
                  <a:pt x="240612" y="1481993"/>
                  <a:pt x="205767" y="1577509"/>
                  <a:pt x="231597" y="1500027"/>
                </a:cubicBezTo>
                <a:cubicBezTo>
                  <a:pt x="228172" y="1486328"/>
                  <a:pt x="228328" y="1471190"/>
                  <a:pt x="221322" y="1458930"/>
                </a:cubicBezTo>
                <a:cubicBezTo>
                  <a:pt x="159755" y="1351188"/>
                  <a:pt x="212303" y="1493515"/>
                  <a:pt x="180226" y="1397285"/>
                </a:cubicBezTo>
                <a:cubicBezTo>
                  <a:pt x="221323" y="1393860"/>
                  <a:pt x="230755" y="1328775"/>
                  <a:pt x="252213" y="1314584"/>
                </a:cubicBezTo>
                <a:cubicBezTo>
                  <a:pt x="273671" y="1300393"/>
                  <a:pt x="299826" y="1323229"/>
                  <a:pt x="308975" y="1312141"/>
                </a:cubicBezTo>
                <a:cubicBezTo>
                  <a:pt x="318124" y="1301053"/>
                  <a:pt x="314869" y="1257838"/>
                  <a:pt x="307110" y="1248056"/>
                </a:cubicBezTo>
                <a:cubicBezTo>
                  <a:pt x="299351" y="1238274"/>
                  <a:pt x="269268" y="1263721"/>
                  <a:pt x="262419" y="1253447"/>
                </a:cubicBezTo>
                <a:cubicBezTo>
                  <a:pt x="272693" y="1250022"/>
                  <a:pt x="228551" y="1226383"/>
                  <a:pt x="229868" y="1212995"/>
                </a:cubicBezTo>
                <a:cubicBezTo>
                  <a:pt x="231185" y="1199607"/>
                  <a:pt x="258741" y="1191847"/>
                  <a:pt x="270320" y="1173118"/>
                </a:cubicBezTo>
                <a:cubicBezTo>
                  <a:pt x="281899" y="1154389"/>
                  <a:pt x="280234" y="1119734"/>
                  <a:pt x="299345" y="1100622"/>
                </a:cubicBezTo>
                <a:cubicBezTo>
                  <a:pt x="302770" y="1090348"/>
                  <a:pt x="310314" y="1095463"/>
                  <a:pt x="324708" y="1096961"/>
                </a:cubicBezTo>
                <a:cubicBezTo>
                  <a:pt x="339102" y="1098459"/>
                  <a:pt x="382392" y="1148598"/>
                  <a:pt x="385709" y="1109609"/>
                </a:cubicBezTo>
                <a:cubicBezTo>
                  <a:pt x="389026" y="1070620"/>
                  <a:pt x="447679" y="877753"/>
                  <a:pt x="344612" y="863029"/>
                </a:cubicBezTo>
                <a:cubicBezTo>
                  <a:pt x="307165" y="857680"/>
                  <a:pt x="269269" y="856180"/>
                  <a:pt x="231597" y="852755"/>
                </a:cubicBezTo>
                <a:cubicBezTo>
                  <a:pt x="235022" y="828782"/>
                  <a:pt x="237122" y="804582"/>
                  <a:pt x="241871" y="780836"/>
                </a:cubicBezTo>
                <a:cubicBezTo>
                  <a:pt x="243995" y="770216"/>
                  <a:pt x="243688" y="756779"/>
                  <a:pt x="252145" y="750013"/>
                </a:cubicBezTo>
                <a:cubicBezTo>
                  <a:pt x="263171" y="741192"/>
                  <a:pt x="279665" y="743618"/>
                  <a:pt x="293242" y="739739"/>
                </a:cubicBezTo>
                <a:cubicBezTo>
                  <a:pt x="303655" y="736764"/>
                  <a:pt x="313651" y="732440"/>
                  <a:pt x="324064" y="729465"/>
                </a:cubicBezTo>
                <a:cubicBezTo>
                  <a:pt x="414343" y="703671"/>
                  <a:pt x="322103" y="733545"/>
                  <a:pt x="395983" y="708916"/>
                </a:cubicBezTo>
                <a:cubicBezTo>
                  <a:pt x="446999" y="632392"/>
                  <a:pt x="381431" y="726378"/>
                  <a:pt x="447354" y="647271"/>
                </a:cubicBezTo>
                <a:cubicBezTo>
                  <a:pt x="503029" y="580461"/>
                  <a:pt x="438458" y="651823"/>
                  <a:pt x="478176" y="585627"/>
                </a:cubicBezTo>
                <a:cubicBezTo>
                  <a:pt x="483160" y="577321"/>
                  <a:pt x="491875" y="571928"/>
                  <a:pt x="498725" y="565078"/>
                </a:cubicBezTo>
                <a:cubicBezTo>
                  <a:pt x="502150" y="551379"/>
                  <a:pt x="506230" y="537828"/>
                  <a:pt x="508999" y="523982"/>
                </a:cubicBezTo>
                <a:cubicBezTo>
                  <a:pt x="513084" y="503555"/>
                  <a:pt x="501698" y="473521"/>
                  <a:pt x="519273" y="462337"/>
                </a:cubicBezTo>
                <a:cubicBezTo>
                  <a:pt x="548310" y="443859"/>
                  <a:pt x="587768" y="455487"/>
                  <a:pt x="622015" y="452062"/>
                </a:cubicBezTo>
                <a:cubicBezTo>
                  <a:pt x="625440" y="441788"/>
                  <a:pt x="628023" y="431194"/>
                  <a:pt x="632289" y="421240"/>
                </a:cubicBezTo>
                <a:cubicBezTo>
                  <a:pt x="670376" y="332370"/>
                  <a:pt x="639017" y="421604"/>
                  <a:pt x="663111" y="349321"/>
                </a:cubicBezTo>
                <a:cubicBezTo>
                  <a:pt x="666536" y="328773"/>
                  <a:pt x="663049" y="305763"/>
                  <a:pt x="673385" y="287676"/>
                </a:cubicBezTo>
                <a:cubicBezTo>
                  <a:pt x="678758" y="278273"/>
                  <a:pt x="687096" y="294107"/>
                  <a:pt x="704208" y="277402"/>
                </a:cubicBezTo>
                <a:cubicBezTo>
                  <a:pt x="721320" y="260697"/>
                  <a:pt x="766520" y="189126"/>
                  <a:pt x="776059" y="187443"/>
                </a:cubicBezTo>
                <a:cubicBezTo>
                  <a:pt x="826761" y="178496"/>
                  <a:pt x="827498" y="250004"/>
                  <a:pt x="878869" y="246579"/>
                </a:cubicBezTo>
                <a:cubicBezTo>
                  <a:pt x="897680" y="303015"/>
                  <a:pt x="888707" y="260779"/>
                  <a:pt x="878869" y="349321"/>
                </a:cubicBezTo>
                <a:cubicBezTo>
                  <a:pt x="874692" y="386917"/>
                  <a:pt x="872019" y="424665"/>
                  <a:pt x="868594" y="462337"/>
                </a:cubicBezTo>
                <a:cubicBezTo>
                  <a:pt x="872019" y="493159"/>
                  <a:pt x="865000" y="527066"/>
                  <a:pt x="878869" y="554804"/>
                </a:cubicBezTo>
                <a:cubicBezTo>
                  <a:pt x="883712" y="564490"/>
                  <a:pt x="901234" y="551295"/>
                  <a:pt x="909691" y="544530"/>
                </a:cubicBezTo>
                <a:cubicBezTo>
                  <a:pt x="919333" y="536816"/>
                  <a:pt x="923390" y="523981"/>
                  <a:pt x="930239" y="513707"/>
                </a:cubicBezTo>
                <a:cubicBezTo>
                  <a:pt x="961202" y="389859"/>
                  <a:pt x="936420" y="473253"/>
                  <a:pt x="971336" y="380143"/>
                </a:cubicBezTo>
                <a:cubicBezTo>
                  <a:pt x="975139" y="370003"/>
                  <a:pt x="971336" y="352746"/>
                  <a:pt x="981610" y="349321"/>
                </a:cubicBezTo>
                <a:cubicBezTo>
                  <a:pt x="1017496" y="337359"/>
                  <a:pt x="1056954" y="342472"/>
                  <a:pt x="1094626" y="339047"/>
                </a:cubicBezTo>
                <a:cubicBezTo>
                  <a:pt x="1097314" y="338375"/>
                  <a:pt x="1138655" y="265002"/>
                  <a:pt x="1160509" y="243052"/>
                </a:cubicBezTo>
                <a:cubicBezTo>
                  <a:pt x="1182363" y="221102"/>
                  <a:pt x="1220693" y="217458"/>
                  <a:pt x="1225749" y="207347"/>
                </a:cubicBezTo>
                <a:cubicBezTo>
                  <a:pt x="1286512" y="242645"/>
                  <a:pt x="1217103" y="309976"/>
                  <a:pt x="1220934" y="352474"/>
                </a:cubicBezTo>
                <a:cubicBezTo>
                  <a:pt x="1224766" y="394972"/>
                  <a:pt x="1223556" y="447451"/>
                  <a:pt x="1248738" y="462337"/>
                </a:cubicBezTo>
                <a:cubicBezTo>
                  <a:pt x="1273920" y="477223"/>
                  <a:pt x="1330931" y="448638"/>
                  <a:pt x="1372028" y="441788"/>
                </a:cubicBezTo>
                <a:cubicBezTo>
                  <a:pt x="1375453" y="431514"/>
                  <a:pt x="1376730" y="420252"/>
                  <a:pt x="1382302" y="410966"/>
                </a:cubicBezTo>
                <a:cubicBezTo>
                  <a:pt x="1392061" y="394702"/>
                  <a:pt x="1419677" y="379200"/>
                  <a:pt x="1433673" y="369869"/>
                </a:cubicBezTo>
                <a:cubicBezTo>
                  <a:pt x="1440522" y="359595"/>
                  <a:pt x="1438307" y="346196"/>
                  <a:pt x="1454221" y="339047"/>
                </a:cubicBezTo>
                <a:cubicBezTo>
                  <a:pt x="1470135" y="331898"/>
                  <a:pt x="1503179" y="320481"/>
                  <a:pt x="1529158" y="326976"/>
                </a:cubicBezTo>
                <a:cubicBezTo>
                  <a:pt x="1536008" y="333825"/>
                  <a:pt x="1526463" y="295204"/>
                  <a:pt x="1537636" y="281132"/>
                </a:cubicBezTo>
                <a:cubicBezTo>
                  <a:pt x="1548809" y="267060"/>
                  <a:pt x="1577873" y="233876"/>
                  <a:pt x="1596195" y="242545"/>
                </a:cubicBezTo>
                <a:cubicBezTo>
                  <a:pt x="1614517" y="251214"/>
                  <a:pt x="1634777" y="309891"/>
                  <a:pt x="1647566" y="333146"/>
                </a:cubicBezTo>
                <a:cubicBezTo>
                  <a:pt x="1660355" y="356401"/>
                  <a:pt x="1665576" y="370197"/>
                  <a:pt x="1672928" y="382076"/>
                </a:cubicBezTo>
                <a:cubicBezTo>
                  <a:pt x="1680280" y="393955"/>
                  <a:pt x="1677370" y="393955"/>
                  <a:pt x="1691679" y="404421"/>
                </a:cubicBezTo>
                <a:cubicBezTo>
                  <a:pt x="1705988" y="414887"/>
                  <a:pt x="1731386" y="441449"/>
                  <a:pt x="1758784" y="444874"/>
                </a:cubicBezTo>
                <a:cubicBezTo>
                  <a:pt x="1779332" y="441449"/>
                  <a:pt x="1782385" y="486824"/>
                  <a:pt x="1793269" y="482885"/>
                </a:cubicBezTo>
                <a:cubicBezTo>
                  <a:pt x="1804153" y="478946"/>
                  <a:pt x="1818481" y="436201"/>
                  <a:pt x="1824091" y="421240"/>
                </a:cubicBezTo>
                <a:cubicBezTo>
                  <a:pt x="1830567" y="403972"/>
                  <a:pt x="1838163" y="387137"/>
                  <a:pt x="1844639" y="369869"/>
                </a:cubicBezTo>
                <a:cubicBezTo>
                  <a:pt x="1848442" y="359729"/>
                  <a:pt x="1850071" y="348733"/>
                  <a:pt x="1854914" y="339047"/>
                </a:cubicBezTo>
                <a:cubicBezTo>
                  <a:pt x="1860436" y="328003"/>
                  <a:pt x="1868613" y="318498"/>
                  <a:pt x="1875462" y="308224"/>
                </a:cubicBezTo>
                <a:cubicBezTo>
                  <a:pt x="1878887" y="277402"/>
                  <a:pt x="1937765" y="225559"/>
                  <a:pt x="1940056" y="194632"/>
                </a:cubicBezTo>
                <a:cubicBezTo>
                  <a:pt x="1955591" y="-15098"/>
                  <a:pt x="1875669" y="91846"/>
                  <a:pt x="1906284" y="0"/>
                </a:cubicBezTo>
                <a:cubicBezTo>
                  <a:pt x="1985053" y="3425"/>
                  <a:pt x="2063947" y="4657"/>
                  <a:pt x="2142590" y="10274"/>
                </a:cubicBezTo>
                <a:cubicBezTo>
                  <a:pt x="2160008" y="11518"/>
                  <a:pt x="2184167" y="14609"/>
                  <a:pt x="2193961" y="20548"/>
                </a:cubicBezTo>
                <a:cubicBezTo>
                  <a:pt x="2203755" y="26487"/>
                  <a:pt x="2163680" y="42486"/>
                  <a:pt x="2201352" y="45911"/>
                </a:cubicBezTo>
                <a:cubicBezTo>
                  <a:pt x="2191078" y="52760"/>
                  <a:pt x="2268824" y="48748"/>
                  <a:pt x="2276154" y="51370"/>
                </a:cubicBezTo>
                <a:cubicBezTo>
                  <a:pt x="2283484" y="53992"/>
                  <a:pt x="2251881" y="53778"/>
                  <a:pt x="2245331" y="61645"/>
                </a:cubicBezTo>
                <a:cubicBezTo>
                  <a:pt x="2238781" y="69512"/>
                  <a:pt x="2231430" y="85771"/>
                  <a:pt x="2236855" y="98571"/>
                </a:cubicBezTo>
                <a:cubicBezTo>
                  <a:pt x="2242280" y="111371"/>
                  <a:pt x="2264207" y="125154"/>
                  <a:pt x="2277883" y="138446"/>
                </a:cubicBezTo>
                <a:cubicBezTo>
                  <a:pt x="2281308" y="169269"/>
                  <a:pt x="2271836" y="146800"/>
                  <a:pt x="2279104" y="149433"/>
                </a:cubicBezTo>
                <a:cubicBezTo>
                  <a:pt x="2286372" y="152066"/>
                  <a:pt x="2310187" y="147313"/>
                  <a:pt x="2321490" y="154247"/>
                </a:cubicBezTo>
                <a:cubicBezTo>
                  <a:pt x="2332793" y="161181"/>
                  <a:pt x="2336731" y="190641"/>
                  <a:pt x="2346920" y="191037"/>
                </a:cubicBezTo>
                <a:cubicBezTo>
                  <a:pt x="2357109" y="191433"/>
                  <a:pt x="2384807" y="183182"/>
                  <a:pt x="2382626" y="156621"/>
                </a:cubicBezTo>
                <a:cubicBezTo>
                  <a:pt x="2392900" y="153196"/>
                  <a:pt x="2412634" y="145149"/>
                  <a:pt x="2431554" y="143329"/>
                </a:cubicBezTo>
                <a:cubicBezTo>
                  <a:pt x="2450474" y="141509"/>
                  <a:pt x="2480952" y="145617"/>
                  <a:pt x="2496149" y="145702"/>
                </a:cubicBezTo>
                <a:cubicBezTo>
                  <a:pt x="2511346" y="145787"/>
                  <a:pt x="2507334" y="150795"/>
                  <a:pt x="2522734" y="143838"/>
                </a:cubicBezTo>
                <a:cubicBezTo>
                  <a:pt x="2538134" y="136881"/>
                  <a:pt x="2576747" y="107592"/>
                  <a:pt x="2588549" y="103961"/>
                </a:cubicBezTo>
                <a:cubicBezTo>
                  <a:pt x="2624704" y="92836"/>
                  <a:pt x="2618626" y="106166"/>
                  <a:pt x="2656298" y="102741"/>
                </a:cubicBezTo>
                <a:cubicBezTo>
                  <a:pt x="2663147" y="123289"/>
                  <a:pt x="2723012" y="68499"/>
                  <a:pt x="2746256" y="76869"/>
                </a:cubicBezTo>
                <a:cubicBezTo>
                  <a:pt x="2769500" y="85239"/>
                  <a:pt x="2758571" y="150540"/>
                  <a:pt x="2795762" y="152959"/>
                </a:cubicBezTo>
                <a:cubicBezTo>
                  <a:pt x="2832953" y="155378"/>
                  <a:pt x="2923759" y="101847"/>
                  <a:pt x="2969405" y="91381"/>
                </a:cubicBezTo>
                <a:cubicBezTo>
                  <a:pt x="3015051" y="80915"/>
                  <a:pt x="3048191" y="74569"/>
                  <a:pt x="3069638" y="90161"/>
                </a:cubicBezTo>
                <a:cubicBezTo>
                  <a:pt x="3091085" y="105753"/>
                  <a:pt x="3079647" y="167426"/>
                  <a:pt x="3098087" y="184934"/>
                </a:cubicBezTo>
                <a:cubicBezTo>
                  <a:pt x="3116527" y="202442"/>
                  <a:pt x="3152975" y="191113"/>
                  <a:pt x="3180280" y="195209"/>
                </a:cubicBezTo>
                <a:cubicBezTo>
                  <a:pt x="3220675" y="201268"/>
                  <a:pt x="3304679" y="214862"/>
                  <a:pt x="3354940" y="226031"/>
                </a:cubicBezTo>
                <a:cubicBezTo>
                  <a:pt x="3368724" y="229094"/>
                  <a:pt x="3382338" y="232880"/>
                  <a:pt x="3396037" y="236305"/>
                </a:cubicBezTo>
                <a:cubicBezTo>
                  <a:pt x="3484372" y="295193"/>
                  <a:pt x="3372608" y="224590"/>
                  <a:pt x="3457682" y="267128"/>
                </a:cubicBezTo>
                <a:cubicBezTo>
                  <a:pt x="3528629" y="302602"/>
                  <a:pt x="3444078" y="276569"/>
                  <a:pt x="3529601" y="297950"/>
                </a:cubicBezTo>
                <a:cubicBezTo>
                  <a:pt x="3539875" y="304799"/>
                  <a:pt x="3550782" y="310784"/>
                  <a:pt x="3560424" y="318498"/>
                </a:cubicBezTo>
                <a:cubicBezTo>
                  <a:pt x="3567988" y="324549"/>
                  <a:pt x="3589636" y="334715"/>
                  <a:pt x="3580972" y="339047"/>
                </a:cubicBezTo>
                <a:cubicBezTo>
                  <a:pt x="3562593" y="348237"/>
                  <a:pt x="3526176" y="315074"/>
                  <a:pt x="3539875" y="308224"/>
                </a:cubicBezTo>
                <a:close/>
              </a:path>
            </a:pathLst>
          </a:custGeom>
          <a:noFill/>
          <a:ln w="444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A123AD12-4FCC-4908-BDB0-47C4FB8D26D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423" y="504589"/>
            <a:ext cx="235805" cy="195348"/>
          </a:xfrm>
          <a:prstGeom prst="rect">
            <a:avLst/>
          </a:prstGeom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916D14B5-1F6D-4C6A-B245-4B3EA2B6C3E5}"/>
              </a:ext>
            </a:extLst>
          </p:cNvPr>
          <p:cNvSpPr/>
          <p:nvPr/>
        </p:nvSpPr>
        <p:spPr>
          <a:xfrm>
            <a:off x="620707" y="3136243"/>
            <a:ext cx="2945162" cy="2900005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4FC98D7-1F59-4AD1-A564-7325316DAC9B}"/>
              </a:ext>
            </a:extLst>
          </p:cNvPr>
          <p:cNvSpPr txBox="1"/>
          <p:nvPr/>
        </p:nvSpPr>
        <p:spPr>
          <a:xfrm>
            <a:off x="627823" y="3780317"/>
            <a:ext cx="2928782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Surface de visibilité aux points </a:t>
            </a:r>
            <a:b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 vue remarquables: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R = 25 km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Ex: le Bourg d’Hem-</a:t>
            </a:r>
            <a:r>
              <a:rPr kumimoji="0" lang="fr-FR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Azérables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;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Bonnat – Bussière …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917412C-91FF-400A-A220-DA57A433BC10}"/>
              </a:ext>
            </a:extLst>
          </p:cNvPr>
          <p:cNvSpPr txBox="1"/>
          <p:nvPr/>
        </p:nvSpPr>
        <p:spPr>
          <a:xfrm>
            <a:off x="2669589" y="226048"/>
            <a:ext cx="11441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Azerables Saint- Sébastien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A11F302-1B1C-4162-ABCD-FCF5581CF39D}"/>
              </a:ext>
            </a:extLst>
          </p:cNvPr>
          <p:cNvSpPr txBox="1"/>
          <p:nvPr/>
        </p:nvSpPr>
        <p:spPr>
          <a:xfrm>
            <a:off x="4135539" y="660566"/>
            <a:ext cx="167337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chapelle-</a:t>
            </a:r>
            <a:r>
              <a:rPr kumimoji="0" lang="fr-FR" sz="1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Baloue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33A93D9-EAE9-476C-8351-A9FF7A47CA8C}"/>
              </a:ext>
            </a:extLst>
          </p:cNvPr>
          <p:cNvSpPr txBox="1"/>
          <p:nvPr/>
        </p:nvSpPr>
        <p:spPr>
          <a:xfrm>
            <a:off x="8951493" y="2310746"/>
            <a:ext cx="108894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Chambonchard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6E9B057-0439-412B-8A77-B5A945F9A4B6}"/>
              </a:ext>
            </a:extLst>
          </p:cNvPr>
          <p:cNvGrpSpPr/>
          <p:nvPr/>
        </p:nvGrpSpPr>
        <p:grpSpPr>
          <a:xfrm>
            <a:off x="3254249" y="789059"/>
            <a:ext cx="6165175" cy="4439632"/>
            <a:chOff x="3254249" y="789059"/>
            <a:chExt cx="6165175" cy="4439632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068E872-15FE-41D9-BCAB-A4641018FDF4}"/>
                </a:ext>
              </a:extLst>
            </p:cNvPr>
            <p:cNvSpPr txBox="1"/>
            <p:nvPr/>
          </p:nvSpPr>
          <p:spPr>
            <a:xfrm>
              <a:off x="5255957" y="2174448"/>
              <a:ext cx="75910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Guéret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34A7A3A-0ED4-4C36-9E2C-64850BD9972E}"/>
                </a:ext>
              </a:extLst>
            </p:cNvPr>
            <p:cNvSpPr txBox="1"/>
            <p:nvPr/>
          </p:nvSpPr>
          <p:spPr>
            <a:xfrm>
              <a:off x="6849585" y="886578"/>
              <a:ext cx="93675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Boussac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83ACE64-9E71-46F8-A6E4-653A391F083A}"/>
                </a:ext>
              </a:extLst>
            </p:cNvPr>
            <p:cNvSpPr txBox="1"/>
            <p:nvPr/>
          </p:nvSpPr>
          <p:spPr>
            <a:xfrm>
              <a:off x="3254249" y="1654952"/>
              <a:ext cx="146602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La S</a:t>
              </a: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outerraine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41BF1C3-10CD-4A62-A805-A1D40474FE60}"/>
                </a:ext>
              </a:extLst>
            </p:cNvPr>
            <p:cNvSpPr txBox="1"/>
            <p:nvPr/>
          </p:nvSpPr>
          <p:spPr>
            <a:xfrm>
              <a:off x="4114936" y="789059"/>
              <a:ext cx="75910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Crozant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9FD3EB7-EEA3-4180-AECE-49237C331EDB}"/>
                </a:ext>
              </a:extLst>
            </p:cNvPr>
            <p:cNvSpPr txBox="1"/>
            <p:nvPr/>
          </p:nvSpPr>
          <p:spPr>
            <a:xfrm>
              <a:off x="4549852" y="3724398"/>
              <a:ext cx="120095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Bourganeuf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BAAFA25-55B4-4EC8-8D22-619B06D805D4}"/>
                </a:ext>
              </a:extLst>
            </p:cNvPr>
            <p:cNvSpPr txBox="1"/>
            <p:nvPr/>
          </p:nvSpPr>
          <p:spPr>
            <a:xfrm>
              <a:off x="6154552" y="2751329"/>
              <a:ext cx="75910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Ahun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0B6D841-9A36-4FCE-B7D2-E9F7A9B9E2DE}"/>
                </a:ext>
              </a:extLst>
            </p:cNvPr>
            <p:cNvSpPr txBox="1"/>
            <p:nvPr/>
          </p:nvSpPr>
          <p:spPr>
            <a:xfrm>
              <a:off x="6673886" y="3728968"/>
              <a:ext cx="968985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Aubusson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683236C-513F-4EEB-9185-7FD62DFC53BF}"/>
                </a:ext>
              </a:extLst>
            </p:cNvPr>
            <p:cNvSpPr txBox="1"/>
            <p:nvPr/>
          </p:nvSpPr>
          <p:spPr>
            <a:xfrm>
              <a:off x="8373977" y="3199923"/>
              <a:ext cx="968985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Auzances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B6223E0-FD44-4847-8E18-280E65AADD48}"/>
                </a:ext>
              </a:extLst>
            </p:cNvPr>
            <p:cNvSpPr txBox="1"/>
            <p:nvPr/>
          </p:nvSpPr>
          <p:spPr>
            <a:xfrm>
              <a:off x="6778829" y="4196318"/>
              <a:ext cx="75910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Felletin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49A14AE-F745-488D-A839-0FE8496373C9}"/>
                </a:ext>
              </a:extLst>
            </p:cNvPr>
            <p:cNvSpPr txBox="1"/>
            <p:nvPr/>
          </p:nvSpPr>
          <p:spPr>
            <a:xfrm>
              <a:off x="5163488" y="4447446"/>
              <a:ext cx="247589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Royère-de-Vassivière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CDB6AB9-5DA7-42B3-B7C7-3792F81D41B2}"/>
                </a:ext>
              </a:extLst>
            </p:cNvPr>
            <p:cNvSpPr txBox="1"/>
            <p:nvPr/>
          </p:nvSpPr>
          <p:spPr>
            <a:xfrm>
              <a:off x="8010242" y="2105827"/>
              <a:ext cx="140918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Évaux-les-Bains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C5430D-CADB-4CB3-962E-5049441D7EDF}"/>
                </a:ext>
              </a:extLst>
            </p:cNvPr>
            <p:cNvSpPr txBox="1"/>
            <p:nvPr/>
          </p:nvSpPr>
          <p:spPr>
            <a:xfrm>
              <a:off x="7014192" y="1997714"/>
              <a:ext cx="75910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Gouzon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7B764E5-A03F-4FAE-BEC7-F1C4E4854FBB}"/>
                </a:ext>
              </a:extLst>
            </p:cNvPr>
            <p:cNvSpPr txBox="1"/>
            <p:nvPr/>
          </p:nvSpPr>
          <p:spPr>
            <a:xfrm>
              <a:off x="5706545" y="4890139"/>
              <a:ext cx="194798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Gentioux-Pigerolles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33A35506-AFE5-4645-AE3C-DEE3488A652D}"/>
              </a:ext>
            </a:extLst>
          </p:cNvPr>
          <p:cNvSpPr txBox="1"/>
          <p:nvPr/>
        </p:nvSpPr>
        <p:spPr>
          <a:xfrm>
            <a:off x="8698439" y="2656322"/>
            <a:ext cx="120636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Croix des Trois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93F3507D-02D8-4668-AD50-62B6565546C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469" y="2322679"/>
            <a:ext cx="147316" cy="243399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3BB5051A-15A8-4A1A-9160-FDC1CDD3BBD7}"/>
              </a:ext>
            </a:extLst>
          </p:cNvPr>
          <p:cNvGrpSpPr/>
          <p:nvPr/>
        </p:nvGrpSpPr>
        <p:grpSpPr>
          <a:xfrm>
            <a:off x="6959606" y="211374"/>
            <a:ext cx="2665796" cy="952441"/>
            <a:chOff x="6959606" y="211374"/>
            <a:chExt cx="2665796" cy="952441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704DDC6B-FD1D-493E-A071-4F3C8471BD91}"/>
                </a:ext>
              </a:extLst>
            </p:cNvPr>
            <p:cNvSpPr txBox="1"/>
            <p:nvPr/>
          </p:nvSpPr>
          <p:spPr>
            <a:xfrm>
              <a:off x="8656439" y="902207"/>
              <a:ext cx="968963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Quinssaines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518403E-1DA9-4EBA-8782-C3D7B8E8B79F}"/>
                </a:ext>
              </a:extLst>
            </p:cNvPr>
            <p:cNvSpPr txBox="1"/>
            <p:nvPr/>
          </p:nvSpPr>
          <p:spPr>
            <a:xfrm>
              <a:off x="7304200" y="408425"/>
              <a:ext cx="1214575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Saint-Marien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3982AD6-A739-4E30-A523-399F0BC3788A}"/>
                </a:ext>
              </a:extLst>
            </p:cNvPr>
            <p:cNvSpPr txBox="1"/>
            <p:nvPr/>
          </p:nvSpPr>
          <p:spPr>
            <a:xfrm>
              <a:off x="6959606" y="211374"/>
              <a:ext cx="1214575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Bussière-St-Georges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82EA3E8-3F46-4576-AF57-748933E86C2A}"/>
                </a:ext>
              </a:extLst>
            </p:cNvPr>
            <p:cNvSpPr txBox="1"/>
            <p:nvPr/>
          </p:nvSpPr>
          <p:spPr>
            <a:xfrm>
              <a:off x="7606181" y="611736"/>
              <a:ext cx="191623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Saint-Pierre-le-Bost la Gde </a:t>
              </a:r>
              <a:r>
                <a:rPr kumimoji="0" lang="fr-FR" sz="1050" b="0" i="0" u="none" strike="noStrike" cap="none" spc="0" normalizeH="0" baseline="0" dirty="0" err="1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Jupille</a:t>
              </a:r>
              <a:endParaRPr kumimoji="0" lang="fr-FR" sz="105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E365506E-1438-4DAD-8A28-7A27CFD4F520}"/>
                </a:ext>
              </a:extLst>
            </p:cNvPr>
            <p:cNvSpPr txBox="1"/>
            <p:nvPr/>
          </p:nvSpPr>
          <p:spPr>
            <a:xfrm>
              <a:off x="7601244" y="823968"/>
              <a:ext cx="1214575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Leyrat Boussac-ville</a:t>
              </a:r>
            </a:p>
          </p:txBody>
        </p:sp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id="{63D4E3E6-8043-42AE-8C12-C3E2130C00B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330102" y="5155932"/>
            <a:ext cx="212751" cy="145517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ADDB610E-C38E-4B95-842B-777B0F135AD8}"/>
              </a:ext>
            </a:extLst>
          </p:cNvPr>
          <p:cNvSpPr txBox="1"/>
          <p:nvPr/>
        </p:nvSpPr>
        <p:spPr>
          <a:xfrm>
            <a:off x="4881857" y="823311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Méasnes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0F0040F-7E18-4666-A81C-A1DFF2ECD27F}"/>
              </a:ext>
            </a:extLst>
          </p:cNvPr>
          <p:cNvCxnSpPr/>
          <p:nvPr/>
        </p:nvCxnSpPr>
        <p:spPr>
          <a:xfrm>
            <a:off x="2074058" y="4573690"/>
            <a:ext cx="14918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2B7CD398-A7B4-4DE1-B502-E0502BD559F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796" y="1184187"/>
            <a:ext cx="139602" cy="129228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8E390425-D3B5-4C6D-B1BA-DDA6B419D5DB}"/>
              </a:ext>
            </a:extLst>
          </p:cNvPr>
          <p:cNvSpPr txBox="1"/>
          <p:nvPr/>
        </p:nvSpPr>
        <p:spPr>
          <a:xfrm>
            <a:off x="2204611" y="902025"/>
            <a:ext cx="12128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 Sulpice les Feuilles - Vareilles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E57DF2C6-3353-4711-9CFC-CA5B0E68A5C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04" y="545048"/>
            <a:ext cx="389779" cy="683060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2012D9BB-5D12-4090-8E8F-1705ECA6F8DD}"/>
              </a:ext>
            </a:extLst>
          </p:cNvPr>
          <p:cNvSpPr txBox="1"/>
          <p:nvPr/>
        </p:nvSpPr>
        <p:spPr>
          <a:xfrm>
            <a:off x="6120507" y="934880"/>
            <a:ext cx="96896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Bétête </a:t>
            </a:r>
            <a:r>
              <a:rPr kumimoji="0" lang="fr-FR" sz="1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Nouzerine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5A3FB674-16F0-483E-B673-A580A7E0AEF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01018" y="2485870"/>
            <a:ext cx="177133" cy="513164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7B11FC81-C617-4ADB-9FF3-CDAAD825CD0A}"/>
              </a:ext>
            </a:extLst>
          </p:cNvPr>
          <p:cNvSpPr txBox="1"/>
          <p:nvPr/>
        </p:nvSpPr>
        <p:spPr>
          <a:xfrm>
            <a:off x="2888783" y="2549236"/>
            <a:ext cx="9689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Laurière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834315"/>
      </p:ext>
    </p:extLst>
  </p:cSld>
  <p:clrMapOvr>
    <a:masterClrMapping/>
  </p:clrMapOvr>
  <p:transition spd="med" advTm="3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3A8D9-6FC6-4B91-AEDD-AC96A1FC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17 janvier 2019 Moselle Bambiderstroff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496BC-F4F0-43AB-8B15-EB0DD1487EF8}"/>
              </a:ext>
            </a:extLst>
          </p:cNvPr>
          <p:cNvSpPr/>
          <p:nvPr/>
        </p:nvSpPr>
        <p:spPr>
          <a:xfrm>
            <a:off x="1644219" y="2090092"/>
            <a:ext cx="404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latin typeface="Ubuntu"/>
              </a:rPr>
              <a:t>la chute d’un bout de pale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98B22D-8746-4E4B-8980-49B9CE5F5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84" y="2051550"/>
            <a:ext cx="4271793" cy="37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803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F373C-7899-46D5-A9EE-0AECE76C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23/01/2019 - Oise</a:t>
            </a:r>
          </a:p>
        </p:txBody>
      </p:sp>
      <p:pic>
        <p:nvPicPr>
          <p:cNvPr id="1026" name="Picture 2" descr="L'Ã©olienne a ployÃ© sous les Ã©lements le 23 janvier">
            <a:extLst>
              <a:ext uri="{FF2B5EF4-FFF2-40B4-BE49-F238E27FC236}">
                <a16:creationId xmlns:a16="http://schemas.microsoft.com/office/drawing/2014/main" id="{BE6DA122-048D-42D5-8F93-F865B5B0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384" y="1561333"/>
            <a:ext cx="8198251" cy="46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2179FD-7654-4DB3-9855-A9EA7966C211}"/>
              </a:ext>
            </a:extLst>
          </p:cNvPr>
          <p:cNvSpPr/>
          <p:nvPr/>
        </p:nvSpPr>
        <p:spPr>
          <a:xfrm>
            <a:off x="2468123" y="434497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  <a:latin typeface="roboto"/>
              </a:rPr>
              <a:t>Inédit et spectaculaire !</a:t>
            </a:r>
            <a:endParaRPr lang="fr-FR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BAD1D4-5940-4498-A773-0560621C3CBA}"/>
              </a:ext>
            </a:extLst>
          </p:cNvPr>
          <p:cNvSpPr/>
          <p:nvPr/>
        </p:nvSpPr>
        <p:spPr>
          <a:xfrm>
            <a:off x="2468124" y="4696504"/>
            <a:ext cx="6873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  <a:latin typeface="roboto"/>
              </a:rPr>
              <a:t>Interrogés, les élus des communes concernées par le périmètre avaient, ce mercredi, de grandes difficultés à indiquer le nom de l’entreprise propriétaire. </a:t>
            </a:r>
            <a:br>
              <a:rPr lang="fr-FR" dirty="0">
                <a:solidFill>
                  <a:schemeClr val="bg1"/>
                </a:solidFill>
                <a:highlight>
                  <a:srgbClr val="000000"/>
                </a:highlight>
                <a:latin typeface="roboto"/>
              </a:rPr>
            </a:br>
            <a:endParaRPr lang="fr-FR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6EEB85-27ED-4D49-A49D-DE71758B6354}"/>
              </a:ext>
            </a:extLst>
          </p:cNvPr>
          <p:cNvSpPr txBox="1"/>
          <p:nvPr/>
        </p:nvSpPr>
        <p:spPr>
          <a:xfrm>
            <a:off x="2412059" y="1715282"/>
            <a:ext cx="304403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fr-FR" sz="3200" dirty="0">
                <a:solidFill>
                  <a:schemeClr val="bg1"/>
                </a:solidFill>
                <a:sym typeface="Calibri"/>
              </a:rPr>
              <a:t>Et encore 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236D6-7737-4711-8416-0007F4E5692E}"/>
              </a:ext>
            </a:extLst>
          </p:cNvPr>
          <p:cNvSpPr/>
          <p:nvPr/>
        </p:nvSpPr>
        <p:spPr>
          <a:xfrm>
            <a:off x="2412059" y="5573667"/>
            <a:ext cx="687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Open Sans"/>
              </a:rPr>
              <a:t>La machine est entrée en survitesse jusqu’à la dislocation d’une pale. Le balourd en résultant aurait conduit au pliage du mât.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9193"/>
      </p:ext>
    </p:extLst>
  </p:cSld>
  <p:clrMapOvr>
    <a:masterClrMapping/>
  </p:clrMapOvr>
  <p:transition spd="med" advTm="8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621C5-A612-46D8-B5F7-906D2602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30 janvier 2019 - Aude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2EC5-1B85-4364-B318-9ED33E81140D}"/>
              </a:ext>
            </a:extLst>
          </p:cNvPr>
          <p:cNvSpPr/>
          <p:nvPr/>
        </p:nvSpPr>
        <p:spPr>
          <a:xfrm>
            <a:off x="1918740" y="2101494"/>
            <a:ext cx="812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 WebFont"/>
              </a:rPr>
              <a:t>Aude: La pale d’une éolienne chute, un parc de 28 machines à l’arrêt</a:t>
            </a:r>
            <a:endParaRPr lang="fr-FR" b="1" i="0" dirty="0">
              <a:solidFill>
                <a:schemeClr val="bg1"/>
              </a:solidFill>
              <a:effectLst/>
              <a:latin typeface="Open Sans WebFon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C89D1-D00B-48EA-978F-48B24F6A3CD7}"/>
              </a:ext>
            </a:extLst>
          </p:cNvPr>
          <p:cNvSpPr/>
          <p:nvPr/>
        </p:nvSpPr>
        <p:spPr>
          <a:xfrm>
            <a:off x="1768026" y="2696966"/>
            <a:ext cx="773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Open Sans WebFont"/>
              </a:rPr>
              <a:t>Déjà </a:t>
            </a:r>
            <a:r>
              <a:rPr lang="fr-FR" b="1" dirty="0">
                <a:solidFill>
                  <a:schemeClr val="bg1"/>
                </a:solidFill>
                <a:latin typeface="Open Sans WebFont"/>
              </a:rPr>
              <a:t>« des incidents similaires » dans ce parc éolien en 2013 et 2015</a:t>
            </a:r>
            <a:endParaRPr lang="fr-FR" b="1" i="0" dirty="0">
              <a:solidFill>
                <a:schemeClr val="bg1"/>
              </a:solidFill>
              <a:effectLst/>
              <a:latin typeface="Open Sans WebFon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BD0D9-9DD7-4CC1-88BC-2EB820E58153}"/>
              </a:ext>
            </a:extLst>
          </p:cNvPr>
          <p:cNvSpPr/>
          <p:nvPr/>
        </p:nvSpPr>
        <p:spPr>
          <a:xfrm>
            <a:off x="1768026" y="342543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Neue"/>
              </a:rPr>
              <a:t>D’après </a:t>
            </a:r>
            <a:r>
              <a:rPr lang="fr-FR" dirty="0">
                <a:solidFill>
                  <a:schemeClr val="bg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Engie Green</a:t>
            </a:r>
            <a:r>
              <a:rPr lang="fr-FR" dirty="0">
                <a:solidFill>
                  <a:schemeClr val="bg1"/>
                </a:solidFill>
                <a:latin typeface="Helvetica Neue"/>
              </a:rPr>
              <a:t>, aucune personne n’a été blessée lors de cet </a:t>
            </a:r>
            <a:r>
              <a:rPr lang="fr-FR" sz="2400" dirty="0">
                <a:solidFill>
                  <a:schemeClr val="bg1"/>
                </a:solidFill>
                <a:latin typeface="Helvetica Neue"/>
              </a:rPr>
              <a:t>« incident exceptionnel » </a:t>
            </a:r>
            <a:r>
              <a:rPr lang="fr-FR" dirty="0">
                <a:solidFill>
                  <a:srgbClr val="4C4D4E"/>
                </a:solidFill>
                <a:latin typeface="Helvetica Neue"/>
              </a:rPr>
              <a:t>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4476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A4476-58E5-4A3E-9906-95F7332D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25 juin 2019 - Bretagne Vannes Ambon </a:t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50FB89-B7AC-4DC8-AED5-234C73E8B7C2}"/>
              </a:ext>
            </a:extLst>
          </p:cNvPr>
          <p:cNvSpPr/>
          <p:nvPr/>
        </p:nvSpPr>
        <p:spPr>
          <a:xfrm>
            <a:off x="1768548" y="2075101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éolienne de 80 m en feu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2E74-B936-4A83-953C-AE9A02DBB3E2}"/>
              </a:ext>
            </a:extLst>
          </p:cNvPr>
          <p:cNvSpPr/>
          <p:nvPr/>
        </p:nvSpPr>
        <p:spPr>
          <a:xfrm>
            <a:off x="1768548" y="2828846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Neue"/>
              </a:rPr>
              <a:t>L'incendie a pris au niveau de la turbine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665DD1-AC7C-4265-A2C9-EC6E19A4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19" y="1549681"/>
            <a:ext cx="3317433" cy="49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542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6C264-9C6D-4EF7-9905-D3CB95A8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59" y="921330"/>
            <a:ext cx="10238482" cy="1325564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Fin novembre, le nez de l’éolienne s’est désolidarisé de l’engin. Il est tombé, sans causer de dommage.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CB741F-F3D3-455E-9284-C989684B9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811" y="2133159"/>
            <a:ext cx="6406930" cy="36021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0E4E42-EB9B-476C-9CC0-FE04093E0948}"/>
              </a:ext>
            </a:extLst>
          </p:cNvPr>
          <p:cNvSpPr/>
          <p:nvPr/>
        </p:nvSpPr>
        <p:spPr>
          <a:xfrm>
            <a:off x="2704276" y="57352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spectral"/>
              </a:rPr>
              <a:t>Le nez de l’éolienne du Plessier-</a:t>
            </a:r>
            <a:r>
              <a:rPr lang="fr-FR" b="1" dirty="0" err="1">
                <a:solidFill>
                  <a:schemeClr val="bg1"/>
                </a:solidFill>
                <a:latin typeface="spectral"/>
              </a:rPr>
              <a:t>Rozainvillers</a:t>
            </a:r>
            <a:r>
              <a:rPr lang="fr-FR" b="1" dirty="0">
                <a:solidFill>
                  <a:schemeClr val="bg1"/>
                </a:solidFill>
                <a:latin typeface="spectral"/>
              </a:rPr>
              <a:t>, qui a chuté, sera bientôt remplacé </a:t>
            </a:r>
            <a:r>
              <a:rPr lang="fr-FR" dirty="0">
                <a:solidFill>
                  <a:schemeClr val="bg1"/>
                </a:solidFill>
              </a:rPr>
              <a:t>- (Photo Alexandra Elie)</a:t>
            </a:r>
            <a:endParaRPr lang="fr-FR" b="1" dirty="0">
              <a:solidFill>
                <a:schemeClr val="bg1"/>
              </a:solidFill>
              <a:latin typeface="spectr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1D010-26AB-4641-B9A2-546CDB62FC04}"/>
              </a:ext>
            </a:extLst>
          </p:cNvPr>
          <p:cNvSpPr/>
          <p:nvPr/>
        </p:nvSpPr>
        <p:spPr>
          <a:xfrm>
            <a:off x="2128397" y="336555"/>
            <a:ext cx="9172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spectral"/>
              </a:rPr>
              <a:t>Le Plessier-</a:t>
            </a:r>
            <a:r>
              <a:rPr lang="fr-FR" sz="3200" b="1" dirty="0" err="1">
                <a:solidFill>
                  <a:schemeClr val="bg1"/>
                </a:solidFill>
                <a:latin typeface="spectral"/>
              </a:rPr>
              <a:t>Rozainvillers</a:t>
            </a:r>
            <a:r>
              <a:rPr lang="fr-FR" sz="3200" b="1" dirty="0">
                <a:solidFill>
                  <a:schemeClr val="bg1"/>
                </a:solidFill>
                <a:latin typeface="spectral"/>
              </a:rPr>
              <a:t> (somme fin Novembre 2019)</a:t>
            </a:r>
          </a:p>
        </p:txBody>
      </p:sp>
    </p:spTree>
    <p:extLst>
      <p:ext uri="{BB962C8B-B14F-4D97-AF65-F5344CB8AC3E}">
        <p14:creationId xmlns:p14="http://schemas.microsoft.com/office/powerpoint/2010/main" val="207411548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F9D52-C9EE-420B-BC3E-A57ED83D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8 Novembre 2019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Azérables</a:t>
            </a:r>
            <a:r>
              <a:rPr lang="fr-FR" dirty="0">
                <a:solidFill>
                  <a:schemeClr val="bg1"/>
                </a:solidFill>
              </a:rPr>
              <a:t> Saint-Sébastien  -Creuse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782A1D-5814-4C04-A3E7-3121B975DFCB}"/>
              </a:ext>
            </a:extLst>
          </p:cNvPr>
          <p:cNvSpPr txBox="1"/>
          <p:nvPr/>
        </p:nvSpPr>
        <p:spPr>
          <a:xfrm>
            <a:off x="1689332" y="2614052"/>
            <a:ext cx="6997468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montagne : « </a:t>
            </a: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À l ’inauguration des 10 éoliennes, 4 n’ont pas pu être mises en service. 2 ne fonctionnent toujours pas le 19/12/19. 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Infiltrations d’eau au niveau des réseaux de câbles souterrains.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Fossé de drainage en urgence pour limiter le problème d’infiltration à l’intérieur des éoliennes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 Ces éoliennes produisent plus de dividendes que d’électricité !»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 les deux communes ont touché 230 000 € . Les routes qui ont été refaites sont presque pires qu’auparavant. 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 Les éoliennes font souffler un vent de discorde. »</a:t>
            </a:r>
          </a:p>
        </p:txBody>
      </p:sp>
    </p:spTree>
    <p:extLst>
      <p:ext uri="{BB962C8B-B14F-4D97-AF65-F5344CB8AC3E}">
        <p14:creationId xmlns:p14="http://schemas.microsoft.com/office/powerpoint/2010/main" val="91796789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EB752-E264-4F9F-8BC8-9D3CAE68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43948"/>
            <a:ext cx="10515600" cy="13255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8 Décembre 2019 : </a:t>
            </a:r>
            <a:r>
              <a:rPr lang="fr-FR" sz="3600" dirty="0">
                <a:solidFill>
                  <a:schemeClr val="bg1"/>
                </a:solidFill>
              </a:rPr>
              <a:t>une éolienne perd ses boulons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F9F43A-C538-44D3-AAC2-F71FAF88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833001"/>
            <a:ext cx="6361298" cy="4405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153F85-1E21-43A8-A425-EFA4CBFCEA4B}"/>
              </a:ext>
            </a:extLst>
          </p:cNvPr>
          <p:cNvSpPr/>
          <p:nvPr/>
        </p:nvSpPr>
        <p:spPr>
          <a:xfrm>
            <a:off x="2703699" y="3712668"/>
            <a:ext cx="2235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Source Serif Pro"/>
              </a:rPr>
              <a:t>La nationale 57 est un axe très fréquenté, qui relie l’autoroute E19 à Soignies. 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85870B-B01A-4499-A534-7DE4D842C567}"/>
              </a:ext>
            </a:extLst>
          </p:cNvPr>
          <p:cNvSpPr txBox="1"/>
          <p:nvPr/>
        </p:nvSpPr>
        <p:spPr>
          <a:xfrm>
            <a:off x="2703699" y="2995182"/>
            <a:ext cx="282388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Belgique: fermeture de la nationale 57</a:t>
            </a:r>
          </a:p>
        </p:txBody>
      </p:sp>
    </p:spTree>
    <p:extLst>
      <p:ext uri="{BB962C8B-B14F-4D97-AF65-F5344CB8AC3E}">
        <p14:creationId xmlns:p14="http://schemas.microsoft.com/office/powerpoint/2010/main" val="116357934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4DBB3-14A5-4CDB-B6EC-E918B39C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3" y="365124"/>
            <a:ext cx="11109251" cy="13255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 Deux accidents de pales d’éoliennes dans le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Nord Charente : 09/12/2019 – 25/03/2020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44377D-9F96-4978-A5EF-CDDA4EBDE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1" y="2121423"/>
            <a:ext cx="5953125" cy="38004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DE3EBE-8899-4342-8768-D7A7CAC3ECF8}"/>
              </a:ext>
            </a:extLst>
          </p:cNvPr>
          <p:cNvSpPr txBox="1"/>
          <p:nvPr/>
        </p:nvSpPr>
        <p:spPr>
          <a:xfrm>
            <a:off x="7413812" y="3112652"/>
            <a:ext cx="60960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CIDFont+F7"/>
              </a:rPr>
              <a:t>« C’est </a:t>
            </a:r>
            <a:r>
              <a:rPr lang="fr-FR" sz="1800" b="0" i="0" u="none" strike="noStrike" baseline="0" dirty="0">
                <a:solidFill>
                  <a:srgbClr val="FFC100"/>
                </a:solidFill>
                <a:latin typeface="CIDFont+F7"/>
              </a:rPr>
              <a:t>extraordinaire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CIDFont+F7"/>
              </a:rPr>
              <a:t>. Sur les 6 000</a:t>
            </a:r>
            <a:endParaRPr lang="fr-FR" sz="1800" b="0" i="0" u="none" strike="noStrike" baseline="0" dirty="0">
              <a:solidFill>
                <a:srgbClr val="000000"/>
              </a:solidFill>
              <a:latin typeface="CIDFont+F2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CIDFont+F7"/>
              </a:rPr>
              <a:t>éoliennes montées en France, des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CIDFont+F7"/>
              </a:rPr>
              <a:t>pales qui se cassent, on les compte sur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CIDFont+F7"/>
              </a:rPr>
              <a:t>les doigts d’une main. »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316817-055D-4447-ABE7-4EFCB7CA1E51}"/>
              </a:ext>
            </a:extLst>
          </p:cNvPr>
          <p:cNvSpPr txBox="1"/>
          <p:nvPr/>
        </p:nvSpPr>
        <p:spPr>
          <a:xfrm>
            <a:off x="7978589" y="4574397"/>
            <a:ext cx="264757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CIDFont+F4"/>
              </a:rPr>
              <a:t>12 éoliennes arrêtées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CIDFont+F4"/>
              </a:rPr>
              <a:t>par la préfecture.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B17F00-8A10-4BDF-ADC8-C23DAD72E465}"/>
              </a:ext>
            </a:extLst>
          </p:cNvPr>
          <p:cNvSpPr txBox="1"/>
          <p:nvPr/>
        </p:nvSpPr>
        <p:spPr>
          <a:xfrm>
            <a:off x="3905066" y="2261025"/>
            <a:ext cx="264757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/>
              <a:t>Montjean – Theil-Rabier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B663B0-AC8D-4D74-931B-15CEECCAB8EE}"/>
              </a:ext>
            </a:extLst>
          </p:cNvPr>
          <p:cNvSpPr txBox="1"/>
          <p:nvPr/>
        </p:nvSpPr>
        <p:spPr>
          <a:xfrm>
            <a:off x="762000" y="2481904"/>
            <a:ext cx="180190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CIDFont+F2"/>
              </a:rPr>
              <a:t>* 25 février 2020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552C52-D767-4D5E-A41D-C59CB9817273}"/>
              </a:ext>
            </a:extLst>
          </p:cNvPr>
          <p:cNvSpPr txBox="1"/>
          <p:nvPr/>
        </p:nvSpPr>
        <p:spPr>
          <a:xfrm>
            <a:off x="7669306" y="2358793"/>
            <a:ext cx="22860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CIDFont+F5"/>
              </a:rPr>
              <a:t>C’est un accident </a:t>
            </a:r>
            <a:r>
              <a:rPr lang="fr-FR" sz="1800" b="0" i="0" u="none" strike="noStrike" baseline="0" dirty="0">
                <a:solidFill>
                  <a:srgbClr val="FFC100"/>
                </a:solidFill>
                <a:latin typeface="CIDFont+F5"/>
              </a:rPr>
              <a:t>rare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CIDFont+F5"/>
              </a:rPr>
              <a:t>.</a:t>
            </a:r>
          </a:p>
          <a:p>
            <a:pPr algn="l"/>
            <a:r>
              <a:rPr lang="fr-FR" sz="800" b="0" i="0" u="none" strike="noStrike" baseline="0" dirty="0">
                <a:solidFill>
                  <a:srgbClr val="FFFFFF"/>
                </a:solidFill>
                <a:latin typeface="CIDFont+F6"/>
              </a:rPr>
              <a:t>La Charente libre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36085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3B632-30D7-44CF-BF91-43A534B1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Flavin 24 mars 2020 - Aveyron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05BA8E-8BEF-42D8-83E0-A1A597A3C204}"/>
              </a:ext>
            </a:extLst>
          </p:cNvPr>
          <p:cNvSpPr txBox="1"/>
          <p:nvPr/>
        </p:nvSpPr>
        <p:spPr>
          <a:xfrm>
            <a:off x="7491753" y="2551837"/>
            <a:ext cx="3320459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« En service depuis 2010, l’éolienne, comme les quatre autres installées dans ce parc, génère une puissance de 2 mégawatts et est exploitée par la société </a:t>
            </a:r>
            <a:r>
              <a:rPr lang="fr-FR" dirty="0" err="1">
                <a:solidFill>
                  <a:schemeClr val="bg1"/>
                </a:solidFill>
              </a:rPr>
              <a:t>Boralex</a:t>
            </a:r>
            <a:r>
              <a:rPr lang="fr-FR" dirty="0">
                <a:solidFill>
                  <a:schemeClr val="bg1"/>
                </a:solidFill>
              </a:rPr>
              <a:t>,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687A24-ADAB-4DC0-91CD-7CCBE23D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4" y="1764953"/>
            <a:ext cx="5129048" cy="43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5780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37A86-15C4-43BB-A26A-3F04DEBF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Plémet (22) - 27 juin 2020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B055E2-D45A-4A87-947E-3B511823ED94}"/>
              </a:ext>
            </a:extLst>
          </p:cNvPr>
          <p:cNvSpPr txBox="1"/>
          <p:nvPr/>
        </p:nvSpPr>
        <p:spPr>
          <a:xfrm>
            <a:off x="4165305" y="1640626"/>
            <a:ext cx="60977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b="1" i="0">
                <a:solidFill>
                  <a:schemeClr val="bg1"/>
                </a:solidFill>
                <a:effectLst/>
                <a:latin typeface="open-sans"/>
              </a:rPr>
              <a:t>L’incident est aussi spectaculaire que rare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4E8EA4-7A04-4845-8484-079481A4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33" y="2166983"/>
            <a:ext cx="4710659" cy="40360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E94E56D-30E6-4ED3-B894-28A67B93D3F0}"/>
              </a:ext>
            </a:extLst>
          </p:cNvPr>
          <p:cNvSpPr txBox="1"/>
          <p:nvPr/>
        </p:nvSpPr>
        <p:spPr>
          <a:xfrm>
            <a:off x="7287764" y="3285460"/>
            <a:ext cx="2650165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FranklinGothic-Book"/>
              </a:rPr>
              <a:t>Marc Le Fur, le député LR des Côtes d'Armor, opposé à l'implantation d'éoliennes, s'est rendu sur place pour constater les dégâts en compagnie de Romain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FranklinGothic-Book"/>
              </a:rPr>
              <a:t>Boutron</a:t>
            </a:r>
            <a:r>
              <a:rPr lang="fr-FR" b="0" i="0" dirty="0">
                <a:solidFill>
                  <a:schemeClr val="bg1"/>
                </a:solidFill>
                <a:effectLst/>
                <a:latin typeface="FranklinGothic-Book"/>
              </a:rPr>
              <a:t>, le maire de Plémet. 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038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C524D1-D584-46CE-993B-CA3EC0A38DF3}"/>
              </a:ext>
            </a:extLst>
          </p:cNvPr>
          <p:cNvSpPr txBox="1"/>
          <p:nvPr/>
        </p:nvSpPr>
        <p:spPr>
          <a:xfrm>
            <a:off x="732440" y="743399"/>
            <a:ext cx="10538460" cy="5940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 2018 : 						</a:t>
            </a:r>
            <a:r>
              <a:rPr kumimoji="0" lang="fr-FR" sz="1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(la montagne 11 jui</a:t>
            </a:r>
            <a:r>
              <a:rPr lang="fr-FR" sz="1400" i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n</a:t>
            </a:r>
            <a:r>
              <a:rPr kumimoji="0" lang="fr-FR" sz="1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2019)</a:t>
            </a:r>
            <a:endParaRPr kumimoji="0" lang="fr-FR" sz="18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Creuse a consommé  : 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0,6 TWh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d’électricité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Elle a produit                   </a:t>
            </a:r>
            <a:r>
              <a:rPr lang="fr-FR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0,11 TWh d’électricité hydraulique	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	</a:t>
            </a: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       : 0,08 TWh de solaire			soit 0,28 TWh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		        : 0,08 TWh d’éolien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	        </a:t>
            </a: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0,01 TWh de bioénergies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Elle a utilisé 	        : 0,32x70%=0,22 TWh d’énergie électronucléaire soit 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36%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de sa consommation.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</a:t>
            </a: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               </a:t>
            </a: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        : 0.56 TWh de biomasse solide,	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		        : 1.7 TWh de produits pétroliers et 0.2 TWh de gaz naturel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Soit au total </a:t>
            </a:r>
            <a:r>
              <a:rPr kumimoji="0" lang="fr-FR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40% </a:t>
            </a: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 renouvelables réels, nucléaire et renouvelables intermittents</a:t>
            </a:r>
          </a:p>
          <a:p>
            <a:pPr hangingPunct="0"/>
            <a:r>
              <a:rPr lang="fr-FR" b="1" i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Les objectifs PPE pour 2035 sont largement atteints en 2018</a:t>
            </a:r>
            <a:r>
              <a:rPr lang="fr-FR" i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. Reste l’amélioration de l’habitat et des moyens de transports.</a:t>
            </a:r>
          </a:p>
          <a:p>
            <a:pPr hangingPunct="0"/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production de la nouvelle Aquitaine a dépassé de 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30 %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 consommation et elle est exportatrice d’énergie.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Conclusion 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- Il n’y a </a:t>
            </a:r>
            <a:r>
              <a:rPr lang="fr-FR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aucun besoin de sources d’énergie </a:t>
            </a: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supplémentaire ni dans la région ni dans le département.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 Les maires des départements producteurs d’électricité et en particulier d’électricité hydraulique devraient exiger a minima le remboursement de la CSPE pour tous leurs administrés.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7541B5-E7CE-417C-A160-9E818E751321}"/>
              </a:ext>
            </a:extLst>
          </p:cNvPr>
          <p:cNvSpPr txBox="1"/>
          <p:nvPr/>
        </p:nvSpPr>
        <p:spPr>
          <a:xfrm>
            <a:off x="2318384" y="251460"/>
            <a:ext cx="77285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Bilan énergétique - en Creuse, a-t-on besoin d’éoliennes ?</a:t>
            </a:r>
          </a:p>
        </p:txBody>
      </p:sp>
    </p:spTree>
    <p:extLst>
      <p:ext uri="{BB962C8B-B14F-4D97-AF65-F5344CB8AC3E}">
        <p14:creationId xmlns:p14="http://schemas.microsoft.com/office/powerpoint/2010/main" val="3377725157"/>
      </p:ext>
    </p:extLst>
  </p:cSld>
  <p:clrMapOvr>
    <a:masterClrMapping/>
  </p:clrMapOvr>
  <p:transition spd="med" advTm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E82DB-8E65-4300-AFFD-DE57D3BA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Sarcey – Rhône 24 </a:t>
            </a:r>
            <a:r>
              <a:rPr lang="fr-FR" b="1" dirty="0" err="1">
                <a:solidFill>
                  <a:schemeClr val="bg1"/>
                </a:solidFill>
              </a:rPr>
              <a:t>Sp</a:t>
            </a:r>
            <a:r>
              <a:rPr lang="fr-FR" b="1" dirty="0">
                <a:solidFill>
                  <a:schemeClr val="bg1"/>
                </a:solidFill>
              </a:rPr>
              <a:t> 2020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DF930D-F99F-4FB9-95E2-824F8144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9041"/>
            <a:ext cx="9473077" cy="36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361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5F8D3-6800-468B-A113-DB9BAA83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Bignan 16 </a:t>
            </a:r>
            <a:r>
              <a:rPr lang="fr-FR" dirty="0" err="1">
                <a:solidFill>
                  <a:schemeClr val="bg1"/>
                </a:solidFill>
              </a:rPr>
              <a:t>Nov</a:t>
            </a:r>
            <a:r>
              <a:rPr lang="fr-FR" dirty="0">
                <a:solidFill>
                  <a:schemeClr val="bg1"/>
                </a:solidFill>
              </a:rPr>
              <a:t> 2020 Morbihan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5A4AAB-32D1-4204-A0C2-FAD064B58E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528" y="1894301"/>
            <a:ext cx="4532682" cy="43547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75DB38-E854-4D13-9E2E-C22DCB9CD1AE}"/>
              </a:ext>
            </a:extLst>
          </p:cNvPr>
          <p:cNvSpPr txBox="1"/>
          <p:nvPr/>
        </p:nvSpPr>
        <p:spPr>
          <a:xfrm>
            <a:off x="7272669" y="2106650"/>
            <a:ext cx="165868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sz="2000" b="1" i="0" dirty="0">
                <a:solidFill>
                  <a:schemeClr val="bg1"/>
                </a:solidFill>
                <a:effectLst/>
                <a:latin typeface="open-sans"/>
              </a:rPr>
              <a:t>endommagée à cause des vents violents</a:t>
            </a:r>
          </a:p>
        </p:txBody>
      </p:sp>
    </p:spTree>
    <p:extLst>
      <p:ext uri="{BB962C8B-B14F-4D97-AF65-F5344CB8AC3E}">
        <p14:creationId xmlns:p14="http://schemas.microsoft.com/office/powerpoint/2010/main" val="265758525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9EF42-E47A-445D-B361-3EF0D39B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Indre : ​​Saint-Georges-sur-Arnon, 12 janvier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C2D294-5D8E-4587-A7AB-58318C8E134D}"/>
              </a:ext>
            </a:extLst>
          </p:cNvPr>
          <p:cNvSpPr txBox="1"/>
          <p:nvPr/>
        </p:nvSpPr>
        <p:spPr>
          <a:xfrm>
            <a:off x="369481" y="2096017"/>
            <a:ext cx="261826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éolienne perd sa pale de 11 tonnes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E65702-59EE-4020-9501-A7EC5990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81" y="1804101"/>
            <a:ext cx="7134225" cy="37814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8681FF-290F-4DA6-A9E0-2FC8E944BA9E}"/>
              </a:ext>
            </a:extLst>
          </p:cNvPr>
          <p:cNvSpPr txBox="1"/>
          <p:nvPr/>
        </p:nvSpPr>
        <p:spPr>
          <a:xfrm>
            <a:off x="369481" y="3429000"/>
            <a:ext cx="2788389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Lato"/>
              </a:rPr>
              <a:t>le convertisseur qui détermine l’orientation des pales et leur vitesse en fonction de la prise au vent n’a pas fonctionné normalement.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669B68-1949-4BF5-B06B-A4436E7C88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093" y="2742348"/>
            <a:ext cx="3326439" cy="34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3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CE3F7-5C1D-44FD-8A17-7B5EF552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12 </a:t>
            </a:r>
            <a:r>
              <a:rPr lang="fr-FR" dirty="0" err="1">
                <a:solidFill>
                  <a:schemeClr val="bg1"/>
                </a:solidFill>
              </a:rPr>
              <a:t>Fv</a:t>
            </a:r>
            <a:r>
              <a:rPr lang="fr-FR" dirty="0">
                <a:solidFill>
                  <a:schemeClr val="bg1"/>
                </a:solidFill>
              </a:rPr>
              <a:t> 2021 </a:t>
            </a:r>
            <a:r>
              <a:rPr lang="fr-FR" b="1" i="0" dirty="0">
                <a:solidFill>
                  <a:schemeClr val="bg1"/>
                </a:solidFill>
                <a:effectLst/>
                <a:latin typeface="MillerDisplay"/>
              </a:rPr>
              <a:t>Priez (Aube)</a:t>
            </a:r>
            <a:br>
              <a:rPr lang="fr-FR" b="1" i="0" dirty="0">
                <a:solidFill>
                  <a:schemeClr val="bg1"/>
                </a:solidFill>
                <a:effectLst/>
                <a:latin typeface="MillerDisplay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899A4D-A2C7-4E7D-8BAB-0D38C68A2C62}"/>
              </a:ext>
            </a:extLst>
          </p:cNvPr>
          <p:cNvSpPr txBox="1"/>
          <p:nvPr/>
        </p:nvSpPr>
        <p:spPr>
          <a:xfrm>
            <a:off x="8168906" y="2251868"/>
            <a:ext cx="195904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chemeClr val="bg1"/>
                </a:solidFill>
                <a:effectLst/>
                <a:latin typeface="MillerDisplay"/>
              </a:rPr>
              <a:t>Incidents de pales en série au parc éolien de l’</a:t>
            </a:r>
            <a:r>
              <a:rPr lang="fr-FR" b="1" i="0" dirty="0" err="1">
                <a:solidFill>
                  <a:schemeClr val="bg1"/>
                </a:solidFill>
                <a:effectLst/>
                <a:latin typeface="MillerDisplay"/>
              </a:rPr>
              <a:t>Osière</a:t>
            </a:r>
            <a:r>
              <a:rPr lang="fr-FR" b="1" i="0" dirty="0">
                <a:solidFill>
                  <a:schemeClr val="bg1"/>
                </a:solidFill>
                <a:effectLst/>
                <a:latin typeface="MillerDisplay"/>
              </a:rPr>
              <a:t>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8881F7-8B9C-4FA5-9BE1-9E907DE93B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329" y="1690688"/>
            <a:ext cx="6244746" cy="39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64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8CEFC-9F18-4FFD-840A-AA553D01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4"/>
            <a:ext cx="10868247" cy="13255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27 </a:t>
            </a:r>
            <a:r>
              <a:rPr lang="fr-FR" dirty="0" err="1">
                <a:solidFill>
                  <a:schemeClr val="bg1"/>
                </a:solidFill>
              </a:rPr>
              <a:t>Oct</a:t>
            </a:r>
            <a:r>
              <a:rPr lang="fr-FR" dirty="0">
                <a:solidFill>
                  <a:schemeClr val="bg1"/>
                </a:solidFill>
              </a:rPr>
              <a:t> 2017 accident mortel - jugement mai 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4AB461-973A-4C25-9920-919DB0D0DE6C}"/>
              </a:ext>
            </a:extLst>
          </p:cNvPr>
          <p:cNvSpPr txBox="1"/>
          <p:nvPr/>
        </p:nvSpPr>
        <p:spPr>
          <a:xfrm>
            <a:off x="3234956" y="1368464"/>
            <a:ext cx="771923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 i="0" dirty="0">
                <a:solidFill>
                  <a:schemeClr val="bg1"/>
                </a:solidFill>
                <a:effectLst/>
                <a:latin typeface="UnitOT"/>
              </a:rPr>
              <a:t>Moulins-Saint-Hubert entre Meuse et Ardennes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1C6330-3FAE-4740-BF24-ACCC76FB573B}"/>
              </a:ext>
            </a:extLst>
          </p:cNvPr>
          <p:cNvSpPr txBox="1"/>
          <p:nvPr/>
        </p:nvSpPr>
        <p:spPr>
          <a:xfrm>
            <a:off x="996802" y="2425074"/>
            <a:ext cx="7930028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chemeClr val="bg1"/>
                </a:solidFill>
                <a:effectLst/>
                <a:latin typeface="UnitOT"/>
              </a:rPr>
              <a:t>Ce jeudi-là, trois agents d’</a:t>
            </a:r>
            <a:r>
              <a:rPr lang="fr-FR" sz="2400" b="0" i="0" dirty="0" err="1">
                <a:solidFill>
                  <a:schemeClr val="bg1"/>
                </a:solidFill>
                <a:effectLst/>
                <a:latin typeface="UnitOT"/>
              </a:rPr>
              <a:t>Enercon</a:t>
            </a:r>
            <a:r>
              <a:rPr lang="fr-FR" sz="2400" b="0" i="0" dirty="0">
                <a:solidFill>
                  <a:schemeClr val="bg1"/>
                </a:solidFill>
                <a:effectLst/>
                <a:latin typeface="UnitOT"/>
              </a:rPr>
              <a:t>, une société spécialisée dans l’installation et la maintenance d’éoliennes, effectuaient une opération de routine sur l’éolienne numéro 3.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61005B-1FA5-4E54-9E02-3738B7BDBD76}"/>
              </a:ext>
            </a:extLst>
          </p:cNvPr>
          <p:cNvSpPr txBox="1"/>
          <p:nvPr/>
        </p:nvSpPr>
        <p:spPr>
          <a:xfrm>
            <a:off x="996802" y="3826865"/>
            <a:ext cx="7701428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UnitOT"/>
              </a:rPr>
              <a:t>L</a:t>
            </a:r>
            <a:r>
              <a:rPr lang="fr-FR" sz="2800" b="0" i="0" dirty="0">
                <a:solidFill>
                  <a:schemeClr val="bg1"/>
                </a:solidFill>
                <a:effectLst/>
                <a:latin typeface="UnitOT"/>
              </a:rPr>
              <a:t>’un d’eux s’était hissé au sommet.</a:t>
            </a:r>
          </a:p>
          <a:p>
            <a:pPr algn="l"/>
            <a:r>
              <a:rPr lang="fr-FR" sz="2800" b="0" i="0" dirty="0">
                <a:solidFill>
                  <a:schemeClr val="bg1"/>
                </a:solidFill>
                <a:effectLst/>
                <a:latin typeface="UnitOT"/>
              </a:rPr>
              <a:t>Peu après, les deux hommes postés au bas de la structure ont découvert le corps inanimé de leur collègue. </a:t>
            </a:r>
          </a:p>
        </p:txBody>
      </p:sp>
    </p:spTree>
    <p:extLst>
      <p:ext uri="{BB962C8B-B14F-4D97-AF65-F5344CB8AC3E}">
        <p14:creationId xmlns:p14="http://schemas.microsoft.com/office/powerpoint/2010/main" val="303254033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23CFD-FD0F-4C0B-924D-8417685B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0" dirty="0">
                <a:solidFill>
                  <a:schemeClr val="bg1"/>
                </a:solidFill>
                <a:effectLst/>
                <a:latin typeface="Brown"/>
              </a:rPr>
              <a:t>Vendée : plainte contre X pour l'éolienne tombée lors de la tempête Carmen</a:t>
            </a:r>
            <a:br>
              <a:rPr lang="fr-FR" b="1" i="0" dirty="0">
                <a:solidFill>
                  <a:schemeClr val="bg1"/>
                </a:solidFill>
                <a:effectLst/>
                <a:latin typeface="Brown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89DF3C-F24B-4736-9CAD-08FF4CBA19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584" y="2149562"/>
            <a:ext cx="6213065" cy="43132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FF28FC-8EA0-480D-9EFC-BA4079F395D9}"/>
              </a:ext>
            </a:extLst>
          </p:cNvPr>
          <p:cNvSpPr txBox="1"/>
          <p:nvPr/>
        </p:nvSpPr>
        <p:spPr>
          <a:xfrm>
            <a:off x="8444962" y="1710231"/>
            <a:ext cx="345274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Brown"/>
              </a:rPr>
              <a:t> pour </a:t>
            </a:r>
            <a:r>
              <a:rPr lang="fr-FR" b="0" i="1" dirty="0">
                <a:solidFill>
                  <a:schemeClr val="bg1"/>
                </a:solidFill>
                <a:effectLst/>
                <a:latin typeface="Brown"/>
              </a:rPr>
              <a:t>"atteinte à l'environnement"</a:t>
            </a:r>
            <a:r>
              <a:rPr lang="fr-FR" b="0" i="0" dirty="0">
                <a:solidFill>
                  <a:schemeClr val="bg1"/>
                </a:solidFill>
                <a:effectLst/>
                <a:latin typeface="Brown"/>
              </a:rPr>
              <a:t>, et pour </a:t>
            </a:r>
            <a:r>
              <a:rPr lang="fr-FR" b="0" i="1" dirty="0">
                <a:solidFill>
                  <a:schemeClr val="bg1"/>
                </a:solidFill>
                <a:effectLst/>
                <a:latin typeface="Brown"/>
              </a:rPr>
              <a:t>"atteinte à la sécurité des personnes par mise en danger de la vie d'autrui"</a:t>
            </a:r>
            <a:r>
              <a:rPr lang="fr-FR" b="0" i="0" dirty="0">
                <a:solidFill>
                  <a:schemeClr val="bg1"/>
                </a:solidFill>
                <a:effectLst/>
                <a:latin typeface="Brown"/>
              </a:rPr>
              <a:t>.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8834CF-4520-47FB-A325-FEA283F2D3A2}"/>
              </a:ext>
            </a:extLst>
          </p:cNvPr>
          <p:cNvSpPr txBox="1"/>
          <p:nvPr/>
        </p:nvSpPr>
        <p:spPr>
          <a:xfrm>
            <a:off x="8444962" y="3076263"/>
            <a:ext cx="359375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un employé en maintenance</a:t>
            </a:r>
            <a:r>
              <a:rPr lang="fr-FR" b="1" i="0" dirty="0">
                <a:solidFill>
                  <a:schemeClr val="bg1"/>
                </a:solidFill>
                <a:effectLst/>
                <a:latin typeface="-apple-system"/>
              </a:rPr>
              <a:t> a activé l'éolienne, à distance depuis l'</a:t>
            </a:r>
            <a:r>
              <a:rPr lang="fr-FR" b="1" i="1" dirty="0">
                <a:solidFill>
                  <a:schemeClr val="bg1"/>
                </a:solidFill>
                <a:effectLst/>
                <a:latin typeface="-apple-system"/>
              </a:rPr>
              <a:t>Allemagne</a:t>
            </a:r>
            <a:r>
              <a:rPr lang="fr-FR" b="1" i="0" dirty="0">
                <a:solidFill>
                  <a:schemeClr val="bg1"/>
                </a:solidFill>
                <a:effectLst/>
                <a:latin typeface="-apple-system"/>
              </a:rPr>
              <a:t>.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 Il l'a remise face au vent pour tenter de débloquer les moteurs des pales. Seize secondes après sa mise en fonctionnement, l'éolienne chute violemment, se scindant.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7F1978-9941-416A-BE35-E93B6A1E31C5}"/>
              </a:ext>
            </a:extLst>
          </p:cNvPr>
          <p:cNvSpPr txBox="1"/>
          <p:nvPr/>
        </p:nvSpPr>
        <p:spPr>
          <a:xfrm>
            <a:off x="8250621" y="5550290"/>
            <a:ext cx="344739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=&gt; Quelle sûreté du poste de</a:t>
            </a:r>
            <a:b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pilotage du jeu de quilles ?</a:t>
            </a:r>
          </a:p>
        </p:txBody>
      </p:sp>
    </p:spTree>
    <p:extLst>
      <p:ext uri="{BB962C8B-B14F-4D97-AF65-F5344CB8AC3E}">
        <p14:creationId xmlns:p14="http://schemas.microsoft.com/office/powerpoint/2010/main" val="421009990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38A71-7D06-478D-835A-01A8F3F3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180"/>
            <a:ext cx="10515600" cy="4092309"/>
          </a:xfrm>
        </p:spPr>
        <p:txBody>
          <a:bodyPr>
            <a:normAutofit fontScale="90000"/>
          </a:bodyPr>
          <a:lstStyle/>
          <a:p>
            <a:br>
              <a:rPr lang="fr-FR" b="1" i="0" dirty="0">
                <a:solidFill>
                  <a:schemeClr val="bg1"/>
                </a:solidFill>
                <a:effectLst/>
                <a:latin typeface="spectral"/>
              </a:rPr>
            </a:br>
            <a:r>
              <a:rPr lang="fr-FR" b="1" i="0" dirty="0">
                <a:solidFill>
                  <a:schemeClr val="bg1"/>
                </a:solidFill>
                <a:effectLst/>
                <a:latin typeface="spectral"/>
              </a:rPr>
              <a:t>Picardie : 2021</a:t>
            </a:r>
            <a:br>
              <a:rPr lang="fr-FR" b="1" i="0" dirty="0">
                <a:solidFill>
                  <a:schemeClr val="bg1"/>
                </a:solidFill>
                <a:effectLst/>
                <a:latin typeface="spectral"/>
              </a:rPr>
            </a:br>
            <a:br>
              <a:rPr lang="fr-FR" b="1" i="0" dirty="0">
                <a:solidFill>
                  <a:schemeClr val="bg1"/>
                </a:solidFill>
                <a:effectLst/>
                <a:latin typeface="spectral"/>
              </a:rPr>
            </a:br>
            <a:r>
              <a:rPr lang="fr-FR" b="1" i="0" dirty="0">
                <a:solidFill>
                  <a:schemeClr val="bg1"/>
                </a:solidFill>
                <a:effectLst/>
                <a:latin typeface="spectral"/>
              </a:rPr>
              <a:t>Pour le Département, les éoliennes près de Roye sont dangereuses</a:t>
            </a:r>
            <a:r>
              <a:rPr lang="fr-FR" b="1" dirty="0">
                <a:solidFill>
                  <a:schemeClr val="bg1"/>
                </a:solidFill>
                <a:latin typeface="spectral"/>
              </a:rPr>
              <a:t>, </a:t>
            </a:r>
            <a:r>
              <a:rPr lang="fr-FR" b="1" i="0" dirty="0">
                <a:solidFill>
                  <a:schemeClr val="bg1"/>
                </a:solidFill>
                <a:effectLst/>
                <a:latin typeface="spectral"/>
              </a:rPr>
              <a:t>trop près des routes</a:t>
            </a:r>
            <a:br>
              <a:rPr lang="fr-FR" b="1" i="0" dirty="0">
                <a:solidFill>
                  <a:schemeClr val="bg1"/>
                </a:solidFill>
                <a:effectLst/>
                <a:latin typeface="spectral"/>
              </a:rPr>
            </a:br>
            <a:r>
              <a:rPr lang="fr-FR" b="1" i="0" dirty="0">
                <a:solidFill>
                  <a:schemeClr val="bg1"/>
                </a:solidFill>
                <a:effectLst/>
                <a:latin typeface="spectral"/>
              </a:rPr>
              <a:t> Le conseil départemental a donné un avis négatif au projet éolien de Fresnoy-lès-Roye, Gruny et Liancourt-Fosse.</a:t>
            </a:r>
            <a:br>
              <a:rPr lang="fr-FR" b="1" i="0" dirty="0">
                <a:solidFill>
                  <a:schemeClr val="bg1"/>
                </a:solidFill>
                <a:effectLst/>
                <a:latin typeface="spectral"/>
              </a:rPr>
            </a:b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9738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5A208-684B-4969-867D-15A1DCEC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61A382-FCEA-460A-A26A-0B76260C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40" y="365124"/>
            <a:ext cx="10673460" cy="17652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C39012-B817-424A-8877-7A67E6103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52557"/>
            <a:ext cx="3781949" cy="41403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3AF87C5-05F0-42B8-B24D-AE8132477835}"/>
              </a:ext>
            </a:extLst>
          </p:cNvPr>
          <p:cNvSpPr txBox="1"/>
          <p:nvPr/>
        </p:nvSpPr>
        <p:spPr>
          <a:xfrm>
            <a:off x="1352550" y="3440279"/>
            <a:ext cx="3865399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 Pour les élus ruraux, le message est clair : il est de leur responsabilité de protéger le cadre de vie et les intérêts de leurs administrés.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En votant en faveur d’un projet éolien, ils acceptent de voir leur territoire déclassé. »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8F4220-BEBB-4FAF-A1B4-82C83BE77D49}"/>
              </a:ext>
            </a:extLst>
          </p:cNvPr>
          <p:cNvSpPr txBox="1"/>
          <p:nvPr/>
        </p:nvSpPr>
        <p:spPr>
          <a:xfrm>
            <a:off x="1552246" y="2575264"/>
            <a:ext cx="318791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Avril 2021</a:t>
            </a:r>
          </a:p>
        </p:txBody>
      </p:sp>
    </p:spTree>
    <p:extLst>
      <p:ext uri="{BB962C8B-B14F-4D97-AF65-F5344CB8AC3E}">
        <p14:creationId xmlns:p14="http://schemas.microsoft.com/office/powerpoint/2010/main" val="398095412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E5C7E-468A-4F49-90E6-7552BFE9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9846"/>
            <a:ext cx="10515600" cy="13255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effets sur les habitants du voisinage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7D677C-5F41-41D1-BCB0-B3C342F52234}"/>
              </a:ext>
            </a:extLst>
          </p:cNvPr>
          <p:cNvSpPr/>
          <p:nvPr/>
        </p:nvSpPr>
        <p:spPr>
          <a:xfrm>
            <a:off x="838200" y="878543"/>
            <a:ext cx="1102797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Jusqu’à quelques km, le bruit des éoliennes peut être une véritable gêne pour les habitants du voisinage et devenir obsédant dans le calme campagnard des soirées et des nuits .</a:t>
            </a:r>
            <a:r>
              <a:rPr lang="fr-FR" sz="2800" b="0" i="0" dirty="0">
                <a:solidFill>
                  <a:srgbClr val="54545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fr-FR" sz="1600" b="1" dirty="0">
              <a:solidFill>
                <a:schemeClr val="bg1"/>
              </a:solidFill>
              <a:latin typeface="Open Sans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Open Sans"/>
              </a:rPr>
              <a:t>L’Académie de médecine </a:t>
            </a:r>
            <a:r>
              <a:rPr lang="fr-FR" sz="2800" dirty="0">
                <a:solidFill>
                  <a:schemeClr val="bg1"/>
                </a:solidFill>
                <a:latin typeface="Open Sans"/>
              </a:rPr>
              <a:t>a recensé les troubles suscités par la proximité d’un aérogénérateur, </a:t>
            </a:r>
            <a:r>
              <a:rPr lang="fr-FR" sz="2800" i="1" dirty="0">
                <a:solidFill>
                  <a:schemeClr val="bg1"/>
                </a:solidFill>
                <a:latin typeface="Open Sans"/>
              </a:rPr>
              <a:t>(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troubles du sommeil, céphalées, vertiges, saignements de nez, brûlures aux yeux.)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Open Sans"/>
              </a:rPr>
              <a:t>dans un rapport très complet publié en juillet 2017. 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i="1" dirty="0">
                <a:solidFill>
                  <a:schemeClr val="bg1"/>
                </a:solidFill>
                <a:latin typeface="Open Sans"/>
              </a:rPr>
              <a:t>En schématisant ces troubles proviennent de :</a:t>
            </a:r>
          </a:p>
          <a:p>
            <a:endParaRPr lang="fr-FR" sz="1600" i="1" dirty="0">
              <a:solidFill>
                <a:schemeClr val="bg1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  <a:latin typeface="Open Sans"/>
              </a:rPr>
              <a:t>La permanence d’un son lancinant ,</a:t>
            </a:r>
            <a:r>
              <a:rPr lang="fr-FR" sz="24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fr-FR" sz="2400" i="1" dirty="0">
                <a:solidFill>
                  <a:schemeClr val="bg1"/>
                </a:solidFill>
                <a:latin typeface="Open Sans"/>
              </a:rPr>
              <a:t>entrainant une fatigue nerveuse auditive, 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  <a:latin typeface="Open Sans"/>
              </a:rPr>
              <a:t>Des clignotants nocturnes ,</a:t>
            </a:r>
            <a:r>
              <a:rPr lang="fr-FR" sz="2400" dirty="0">
                <a:solidFill>
                  <a:schemeClr val="bg1"/>
                </a:solidFill>
                <a:latin typeface="Open Sans"/>
              </a:rPr>
              <a:t> artificialisant le</a:t>
            </a:r>
            <a:r>
              <a:rPr lang="fr-FR" sz="2400" i="1" dirty="0">
                <a:solidFill>
                  <a:schemeClr val="bg1"/>
                </a:solidFill>
                <a:latin typeface="Open Sans"/>
              </a:rPr>
              <a:t> ciel étoilé et rajoutant une perturbation supplémentaire aux bruits des pales et mouvement de nacelles,</a:t>
            </a:r>
          </a:p>
          <a:p>
            <a:r>
              <a:rPr lang="fr-FR" sz="2400" b="1" dirty="0">
                <a:solidFill>
                  <a:schemeClr val="bg1"/>
                </a:solidFill>
                <a:latin typeface="Open Sans"/>
              </a:rPr>
              <a:t>- l’effet stroboscopique </a:t>
            </a:r>
            <a:r>
              <a:rPr lang="fr-FR" sz="2000" b="1" dirty="0">
                <a:solidFill>
                  <a:schemeClr val="bg1"/>
                </a:solidFill>
                <a:latin typeface="Open Sans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Open Sans"/>
              </a:rPr>
              <a:t> dû au soleil clignotant aux passages des pales,</a:t>
            </a:r>
          </a:p>
          <a:p>
            <a:endParaRPr lang="fr-FR" sz="2000" b="1" dirty="0">
              <a:solidFill>
                <a:schemeClr val="bg1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fr-FR" sz="2400" dirty="0">
              <a:solidFill>
                <a:schemeClr val="bg1"/>
              </a:solidFill>
              <a:latin typeface="Open Sans"/>
            </a:endParaRPr>
          </a:p>
          <a:p>
            <a:r>
              <a:rPr lang="fr-FR" sz="1400" dirty="0">
                <a:solidFill>
                  <a:schemeClr val="bg1"/>
                </a:solidFill>
                <a:latin typeface="Open Sans"/>
              </a:rPr>
              <a:t>    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40000"/>
    </mc:Choice>
    <mc:Fallback xmlns="">
      <p:transition spd="slow" advTm="4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FD6E7-B549-46F4-8F26-85F30205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84" y="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effets sur l’Homme et les animaux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CD9C30-D0B8-4CAA-B9C1-6817865EC4B7}"/>
              </a:ext>
            </a:extLst>
          </p:cNvPr>
          <p:cNvSpPr txBox="1"/>
          <p:nvPr/>
        </p:nvSpPr>
        <p:spPr>
          <a:xfrm>
            <a:off x="904009" y="1044118"/>
            <a:ext cx="10515600" cy="64325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 Des infrasons,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non audibles par l’homme, sont cependant ressentis par le corps humain, 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OpenSansRegular"/>
              </a:rPr>
              <a:t>(sous forme de pulsations)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 Ils sont perçus et émis par certains animaux, cas bien connu pour l’éléphant, et le tigre qui les utilisent pour figer ses proies.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hangingPunct="0"/>
            <a:r>
              <a: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il 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existe des « symptômes liés au stress </a:t>
            </a: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réellement ressenti 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par des riverains du parc éolien »</a:t>
            </a:r>
            <a:r>
              <a:rPr lang="fr-FR" sz="2400" dirty="0">
                <a:solidFill>
                  <a:srgbClr val="545454"/>
                </a:solidFill>
                <a:latin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(Adrien Taquet, secrétaire d'État à la santé,</a:t>
            </a:r>
            <a:r>
              <a:rPr lang="fr-FR" sz="2400" i="0" dirty="0">
                <a:solidFill>
                  <a:srgbClr val="54545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fr-FR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éponse à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Question </a:t>
            </a:r>
            <a:r>
              <a:rPr lang="fr-F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orale n° 0667S au sénat )</a:t>
            </a:r>
          </a:p>
          <a:p>
            <a:pPr hangingPunct="0"/>
            <a:endParaRPr lang="fr-FR" sz="2400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hangingPunct="0"/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Trouble du comportement des cheptels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– 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refus de déplacement, réduction de la production laitière (infrasons, champs électromagnétiques ?). 1</a:t>
            </a:r>
            <a:r>
              <a:rPr kumimoji="0" lang="fr-FR" sz="2000" b="0" i="0" u="none" strike="noStrike" cap="none" spc="0" normalizeH="0" baseline="3000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er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cas observé en Loire Atlantique d’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augmentation de la  mortalité dans un troupeau, </a:t>
            </a:r>
            <a:r>
              <a:rPr lang="fr-FR" sz="16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lang="fr-FR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Puceul et Saffré)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 L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 cas se multiplient actuellement.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+mj-ea"/>
                <a:cs typeface="+mj-cs"/>
                <a:sym typeface="Calibri"/>
              </a:rPr>
              <a:t>Forte sensibilité des chauve-souris s’intéressant aux insectes attirés par les lumières clignotantes et happées par les mouvements d’air.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+mj-ea"/>
              <a:cs typeface="+mj-cs"/>
              <a:sym typeface="Calibri"/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Effet économiques : aux effets sanitaires, il faut ajouter une perte importante de valeur des habitations et de clientèle pour les gites ruraux.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ZoneTexte 1"/>
          <p:cNvSpPr txBox="1"/>
          <p:nvPr/>
        </p:nvSpPr>
        <p:spPr>
          <a:xfrm>
            <a:off x="329565" y="564884"/>
            <a:ext cx="11532870" cy="5940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/>
              </a:rPr>
              <a:t>propagande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1 éolienne de 2 MW permettrait d’alimenter 2000 personnes.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Il faudrait seulement 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/>
              </a:rPr>
              <a:t>1800</a:t>
            </a: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 éoliennes pour remplacer un réacteur nucléaire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Les éoliennes produiraient 80% du temps,</a:t>
            </a:r>
          </a:p>
          <a:p>
            <a:pPr lvl="0" algn="ctr">
              <a:defRPr sz="3600"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Elles</a:t>
            </a:r>
            <a:r>
              <a:rPr kumimoji="0" lang="fr-FR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seraient propres (pas de déchets), bon marché, sûre, pourraient être démontées rapidement sans obérer l’avenir des terrains, bonne </a:t>
            </a: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pour le climat</a:t>
            </a:r>
            <a:endParaRPr kumimoji="0" lang="fr-FR" sz="3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baseline="0" dirty="0">
                <a:solidFill>
                  <a:prstClr val="black"/>
                </a:solidFill>
                <a:latin typeface="Calibri" panose="020F0502020204030204"/>
              </a:rPr>
              <a:t>Apporteraient des emplois, seraient une énergie durable et renouvelable, décarbonée. Bien mieux donc que le loto…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876C3D-BF72-414B-88F1-B3C1CA068B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884" y="0"/>
            <a:ext cx="8113084" cy="6034856"/>
          </a:xfrm>
          <a:prstGeom prst="rect">
            <a:avLst/>
          </a:prstGeom>
        </p:spPr>
      </p:pic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EA4C9695-9B18-6E44-B767-6C83A0ADE854}"/>
              </a:ext>
            </a:extLst>
          </p:cNvPr>
          <p:cNvSpPr/>
          <p:nvPr/>
        </p:nvSpPr>
        <p:spPr>
          <a:xfrm>
            <a:off x="9707968" y="560439"/>
            <a:ext cx="2484032" cy="25367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>
                <a:solidFill>
                  <a:schemeClr val="tx1"/>
                </a:solidFill>
              </a:rPr>
              <a:t>Rapace victime des pales d’une éolienne.</a:t>
            </a:r>
          </a:p>
        </p:txBody>
      </p:sp>
    </p:spTree>
    <p:extLst>
      <p:ext uri="{BB962C8B-B14F-4D97-AF65-F5344CB8AC3E}">
        <p14:creationId xmlns:p14="http://schemas.microsoft.com/office/powerpoint/2010/main" val="41322899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4FCF2B-E1FB-4195-9465-23509925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02" y="911936"/>
            <a:ext cx="5962650" cy="5286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E1CEB0-87A3-402C-BF02-39341CA5E449}"/>
              </a:ext>
            </a:extLst>
          </p:cNvPr>
          <p:cNvSpPr/>
          <p:nvPr/>
        </p:nvSpPr>
        <p:spPr>
          <a:xfrm>
            <a:off x="8008884" y="1481558"/>
            <a:ext cx="33107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Dès 1981, les différents états américains ont lancé des programmes ambitieux de «fermes à vent » (14000). </a:t>
            </a:r>
          </a:p>
          <a:p>
            <a:r>
              <a:rPr lang="fr-FR" dirty="0">
                <a:solidFill>
                  <a:schemeClr val="bg1"/>
                </a:solidFill>
              </a:rPr>
              <a:t>Ils en sont là.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AF88D2-A369-482A-99C8-003BFACB0B75}"/>
              </a:ext>
            </a:extLst>
          </p:cNvPr>
          <p:cNvSpPr txBox="1"/>
          <p:nvPr/>
        </p:nvSpPr>
        <p:spPr>
          <a:xfrm>
            <a:off x="8008884" y="3292365"/>
            <a:ext cx="371015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France</a:t>
            </a:r>
          </a:p>
          <a:p>
            <a:endPara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coût de démantèlement d’un éolienne est estimé à un minimum de 211 000 €HT / </a:t>
            </a:r>
            <a:r>
              <a:rPr lang="fr-F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MégaWatt</a:t>
            </a:r>
            <a:r>
              <a:rPr lang="fr-F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soit pratiquement quatre fois plus que  ce qui est prévu par l’arrêté de 2020 qui l’a  fixé à 60.000 €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45AD1C-D307-41ED-9DA3-4D6A5002FF81}"/>
              </a:ext>
            </a:extLst>
          </p:cNvPr>
          <p:cNvSpPr txBox="1"/>
          <p:nvPr/>
        </p:nvSpPr>
        <p:spPr>
          <a:xfrm>
            <a:off x="8008884" y="315310"/>
            <a:ext cx="286932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fin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141056190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photo Ã©olienne rouillÃ©e&quot;">
            <a:extLst>
              <a:ext uri="{FF2B5EF4-FFF2-40B4-BE49-F238E27FC236}">
                <a16:creationId xmlns:a16="http://schemas.microsoft.com/office/drawing/2014/main" id="{049240DD-8992-4592-B17F-55AE65B7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332" y="376454"/>
            <a:ext cx="9180588" cy="61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10BF785-4ECF-4182-AE22-F9120933E03E}"/>
              </a:ext>
            </a:extLst>
          </p:cNvPr>
          <p:cNvSpPr txBox="1"/>
          <p:nvPr/>
        </p:nvSpPr>
        <p:spPr>
          <a:xfrm>
            <a:off x="2932386" y="498167"/>
            <a:ext cx="6526924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parc français comptait 100 000 tonnes de pales en composite en 2014 Le flux de matières composites des pales sortant du parc français atteindra 15 000 tonnes/an en 2029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29D968-32D9-4204-BD0D-AEC2B4802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3" y="3899339"/>
            <a:ext cx="5399173" cy="27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895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92CEC3-9D66-4F47-8188-D7C2C3B0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120" y="197784"/>
            <a:ext cx="4171950" cy="1657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C42DC5-E541-4796-9C39-5AB0F80D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119" y="2028265"/>
            <a:ext cx="4171949" cy="24076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819C12-7C52-4C22-8E70-3B8B1F78EFE2}"/>
              </a:ext>
            </a:extLst>
          </p:cNvPr>
          <p:cNvSpPr/>
          <p:nvPr/>
        </p:nvSpPr>
        <p:spPr>
          <a:xfrm>
            <a:off x="636494" y="11143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L’évaluation de la politique de soutien financier apporté par l’État aux éoliennes aboutit à un constat d’échec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56BA7-A481-4AA8-BD84-DA0F93E52399}"/>
              </a:ext>
            </a:extLst>
          </p:cNvPr>
          <p:cNvSpPr/>
          <p:nvPr/>
        </p:nvSpPr>
        <p:spPr>
          <a:xfrm>
            <a:off x="636494" y="23147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si la politique actuelle est maintenue, le montant du </a:t>
            </a:r>
            <a:r>
              <a:rPr lang="fr-FR" dirty="0">
                <a:solidFill>
                  <a:srgbClr val="FFFF00"/>
                </a:solidFill>
              </a:rPr>
              <a:t>soutien financier </a:t>
            </a:r>
            <a:r>
              <a:rPr lang="fr-FR" dirty="0">
                <a:solidFill>
                  <a:schemeClr val="bg1"/>
                </a:solidFill>
              </a:rPr>
              <a:t>apporté par l’État </a:t>
            </a:r>
            <a:r>
              <a:rPr lang="fr-FR" dirty="0">
                <a:solidFill>
                  <a:srgbClr val="FFFF00"/>
                </a:solidFill>
              </a:rPr>
              <a:t>aux éoliennes </a:t>
            </a:r>
            <a:r>
              <a:rPr lang="fr-FR" dirty="0">
                <a:solidFill>
                  <a:schemeClr val="bg1"/>
                </a:solidFill>
              </a:rPr>
              <a:t>sur la période 2011-2028 (de 72,7 à 90 milliards d’euros) sera </a:t>
            </a:r>
            <a:r>
              <a:rPr lang="fr-FR" dirty="0">
                <a:solidFill>
                  <a:srgbClr val="FFFF00"/>
                </a:solidFill>
              </a:rPr>
              <a:t>supérieur au coût de construction initial de l’ensemble du parc nucléaire français </a:t>
            </a:r>
            <a:r>
              <a:rPr lang="fr-FR" dirty="0">
                <a:solidFill>
                  <a:schemeClr val="bg1"/>
                </a:solidFill>
              </a:rPr>
              <a:t>établi en 2012 par la Cour des comptes (70 milliards d’euros valeur 2010 soit environ 80 milliards d’euros valeur 2019).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4B32A-B128-4767-BFA2-AAD68823B9C7}"/>
              </a:ext>
            </a:extLst>
          </p:cNvPr>
          <p:cNvSpPr/>
          <p:nvPr/>
        </p:nvSpPr>
        <p:spPr>
          <a:xfrm>
            <a:off x="636494" y="44359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</a:t>
            </a:r>
            <a:r>
              <a:rPr lang="fr-FR" dirty="0">
                <a:solidFill>
                  <a:srgbClr val="FFFF00"/>
                </a:solidFill>
              </a:rPr>
              <a:t>bénéfice climatique </a:t>
            </a:r>
            <a:r>
              <a:rPr lang="fr-FR" dirty="0">
                <a:solidFill>
                  <a:schemeClr val="bg1"/>
                </a:solidFill>
              </a:rPr>
              <a:t>de la politique de soutien aux éoliennes </a:t>
            </a:r>
            <a:r>
              <a:rPr lang="fr-FR" dirty="0">
                <a:solidFill>
                  <a:srgbClr val="FFFF00"/>
                </a:solidFill>
              </a:rPr>
              <a:t>est quasiment nul</a:t>
            </a:r>
            <a:r>
              <a:rPr lang="fr-FR" dirty="0">
                <a:solidFill>
                  <a:schemeClr val="bg1"/>
                </a:solidFill>
              </a:rPr>
              <a:t> en termes d’émissions de CO2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A0E7A-3BAC-4B67-AF67-E4231E3CCF49}"/>
              </a:ext>
            </a:extLst>
          </p:cNvPr>
          <p:cNvSpPr/>
          <p:nvPr/>
        </p:nvSpPr>
        <p:spPr>
          <a:xfrm>
            <a:off x="537882" y="5359287"/>
            <a:ext cx="1040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dépenses excessives consacrées au soutien de l’énergie éolienne </a:t>
            </a:r>
            <a:r>
              <a:rPr lang="fr-FR" dirty="0">
                <a:solidFill>
                  <a:srgbClr val="FFFF00"/>
                </a:solidFill>
              </a:rPr>
              <a:t>interdisent de porter l’effort sur les véritables priorités.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Si le soutien à l’éolien en mer, posé et flottant, doit être confirmé mais redéfini, </a:t>
            </a:r>
            <a:r>
              <a:rPr lang="fr-FR" dirty="0">
                <a:solidFill>
                  <a:srgbClr val="FFFF00"/>
                </a:solidFill>
              </a:rPr>
              <a:t>il est temps d’interrompre tout soutien à l’éolien terrestre.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77B18-9EE2-436E-9B07-3CA940B58E1C}"/>
              </a:ext>
            </a:extLst>
          </p:cNvPr>
          <p:cNvSpPr/>
          <p:nvPr/>
        </p:nvSpPr>
        <p:spPr>
          <a:xfrm>
            <a:off x="753035" y="17607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onéreux, déséquilibré, peu efficace et échappe pour partie au contrôle budgétaire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16BCE1-4B05-48C3-A1A5-90F3D86C6E4C}"/>
              </a:ext>
            </a:extLst>
          </p:cNvPr>
          <p:cNvSpPr txBox="1"/>
          <p:nvPr/>
        </p:nvSpPr>
        <p:spPr>
          <a:xfrm>
            <a:off x="1102659" y="197784"/>
            <a:ext cx="549536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Rapport Julien AUBERT - </a:t>
            </a:r>
            <a:r>
              <a:rPr kumimoji="0" lang="fr-FR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3342635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3E779-101F-417D-8D55-FDF9D856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préfet n’a pas forcément le dernier mot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40C2CF-F1AD-4752-9639-6CCD39C35901}"/>
              </a:ext>
            </a:extLst>
          </p:cNvPr>
          <p:cNvSpPr txBox="1"/>
          <p:nvPr/>
        </p:nvSpPr>
        <p:spPr>
          <a:xfrm>
            <a:off x="838199" y="2436824"/>
            <a:ext cx="105156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FFFF00"/>
                </a:solidFill>
                <a:effectLst/>
                <a:latin typeface="Roboto Slab"/>
              </a:rPr>
              <a:t>Morbihan :</a:t>
            </a:r>
            <a:r>
              <a:rPr lang="fr-FR" b="1" i="0" dirty="0">
                <a:solidFill>
                  <a:schemeClr val="bg1"/>
                </a:solidFill>
                <a:effectLst/>
                <a:latin typeface="Roboto Slab"/>
              </a:rPr>
              <a:t> un projet de parc annulé dans le Morbihan... pour préserver l'écologie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  <a:r>
              <a:rPr lang="fr-FR" sz="1200" dirty="0">
                <a:solidFill>
                  <a:schemeClr val="bg1"/>
                </a:solidFill>
                <a:effectLst/>
              </a:rPr>
              <a:t>Par </a:t>
            </a:r>
            <a:r>
              <a:rPr lang="fr-FR" sz="1200" b="1" u="none" strike="noStrike" dirty="0">
                <a:solidFill>
                  <a:schemeClr val="bg1"/>
                </a:solidFill>
                <a:effectLst/>
              </a:rPr>
              <a:t>latribune.fr </a:t>
            </a:r>
            <a:r>
              <a:rPr lang="fr-FR" sz="1200" dirty="0">
                <a:solidFill>
                  <a:schemeClr val="bg1"/>
                </a:solidFill>
              </a:rPr>
              <a:t> |  11/07/2017,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215EEE-8C2F-43A2-845B-8CDC6A6C8FF4}"/>
              </a:ext>
            </a:extLst>
          </p:cNvPr>
          <p:cNvSpPr txBox="1"/>
          <p:nvPr/>
        </p:nvSpPr>
        <p:spPr>
          <a:xfrm>
            <a:off x="838199" y="3007340"/>
            <a:ext cx="1011174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 i="0" dirty="0">
                <a:solidFill>
                  <a:schemeClr val="bg1"/>
                </a:solidFill>
                <a:effectLst/>
                <a:latin typeface="Roboto"/>
              </a:rPr>
              <a:t>Le juge administratif a annulé les permis de construire de 16 éoliennes délivrés en février 2014 par le préfet du Morbihan. Les raisons invoquées : un projet "hors d'échelle" et la protection d'un "réservoir de biodiversité", dans la forêt de Lanouée.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3A2883-6207-4CB1-B8AB-A2A5EE46F7DD}"/>
              </a:ext>
            </a:extLst>
          </p:cNvPr>
          <p:cNvSpPr txBox="1"/>
          <p:nvPr/>
        </p:nvSpPr>
        <p:spPr>
          <a:xfrm>
            <a:off x="838199" y="3930670"/>
            <a:ext cx="1021283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0" i="1" dirty="0">
                <a:solidFill>
                  <a:schemeClr val="bg1"/>
                </a:solidFill>
                <a:effectLst/>
                <a:latin typeface="Roboto"/>
              </a:rPr>
              <a:t>Selon l'avocat des « Moulins de </a:t>
            </a:r>
            <a:r>
              <a:rPr lang="fr-FR" b="0" i="1" dirty="0" err="1">
                <a:solidFill>
                  <a:schemeClr val="bg1"/>
                </a:solidFill>
                <a:effectLst/>
                <a:latin typeface="Roboto"/>
              </a:rPr>
              <a:t>Lohans</a:t>
            </a:r>
            <a:r>
              <a:rPr lang="fr-FR" b="0" i="1" dirty="0">
                <a:solidFill>
                  <a:schemeClr val="bg1"/>
                </a:solidFill>
                <a:effectLst/>
                <a:latin typeface="Roboto"/>
              </a:rPr>
              <a:t> », 68 millions d'euros ont déjà été engagés dans ce projet, sur un total de 90 millions.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394B73-5E2E-4C0D-96CD-33276CBBAAA7}"/>
              </a:ext>
            </a:extLst>
          </p:cNvPr>
          <p:cNvSpPr txBox="1"/>
          <p:nvPr/>
        </p:nvSpPr>
        <p:spPr>
          <a:xfrm>
            <a:off x="913163" y="4778185"/>
            <a:ext cx="1051560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Chauchet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– abandon du projet pour cause de faible rentabilité et diminution des prix d’achat obligatoire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Pionnat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fr-FR" sz="1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(16/03/20)–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courrier du maire précisant la position de l’entreprise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Notus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: « Au vu des mesures du vent insuffisant et de l’état des technologies, il n’est pas possible à ce jour d’envisager un projet économiquement viable ». En conséquence, celui-ci est arrêté.</a:t>
            </a:r>
          </a:p>
        </p:txBody>
      </p:sp>
    </p:spTree>
    <p:extLst>
      <p:ext uri="{BB962C8B-B14F-4D97-AF65-F5344CB8AC3E}">
        <p14:creationId xmlns:p14="http://schemas.microsoft.com/office/powerpoint/2010/main" val="287562300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396FF-1BC2-4D7A-BFD9-2FA3B935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2778"/>
            <a:ext cx="10515600" cy="13255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4A91D4-B414-4C2B-BD94-2076CD5169E7}"/>
              </a:ext>
            </a:extLst>
          </p:cNvPr>
          <p:cNvSpPr txBox="1"/>
          <p:nvPr/>
        </p:nvSpPr>
        <p:spPr>
          <a:xfrm>
            <a:off x="744682" y="806074"/>
            <a:ext cx="10702636" cy="6617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000" i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Transparence information :</a:t>
            </a:r>
          </a:p>
          <a:p>
            <a:pPr marL="342900" indent="-342900" algn="just" hangingPunct="0"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Faire connaître la réalité. Les accidents ne sont pas rares. Les problèmes de santé existent.</a:t>
            </a: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Monter une association pour 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surveiller les racketeurs et complices, et faire un recours à la préfecture avant la fin de l’enquête,</a:t>
            </a: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Participer nombreux à l’enquête publique en faisant savoir votre désaccord, et en soulignant les « erreurs » pour ne pas dire manipulations, et contresens écologiques et économiques,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000" i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finances</a:t>
            </a:r>
          </a:p>
          <a:p>
            <a:pPr marL="342900" indent="-342900" algn="just" hangingPunct="0"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diffuser largement le rapport AUBERT de l’assemblée Nat. Pour montrer ce que coûte les éoliennes aux français.</a:t>
            </a: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Demander à votre maire et conseil et à tous ceux des communes voisines d’exiger le remboursement de la </a:t>
            </a:r>
            <a:r>
              <a:rPr lang="fr-FR" sz="2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CSPE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pour tous les consommateurs d’électricité des département producteurs d’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Energies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pilotables non carbonés plutôt que de rentrer dans des procédures de conflits d’intérêt. Demander la </a:t>
            </a:r>
            <a:r>
              <a:rPr lang="fr-FR" sz="2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baisse des taxes foncières 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dès connaissance du projet. 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000" i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Le bien-vivre d’aujourd’hui et de demain</a:t>
            </a: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le refus de l’argent mal acquis sera source d’harmonie dans les communes et évitera de gros déboires dans 20 ans pour les descendants,</a:t>
            </a: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sz="2000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En bref, </a:t>
            </a:r>
            <a:r>
              <a:rPr lang="fr-FR" sz="2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Savoir distinguer entre </a:t>
            </a: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écologie, écologisme et </a:t>
            </a:r>
            <a:r>
              <a:rPr lang="fr-FR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escrologie</a:t>
            </a:r>
            <a:r>
              <a:rPr lang="fr-FR" sz="2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000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000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4456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ZoneTexte 1"/>
          <p:cNvSpPr txBox="1"/>
          <p:nvPr/>
        </p:nvSpPr>
        <p:spPr>
          <a:xfrm>
            <a:off x="329565" y="564884"/>
            <a:ext cx="11532870" cy="5940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mystification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1 éolienne de 2 MW permettrait d’alimenter 2000 personnes.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Il faudrait seulement 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/>
              </a:rPr>
              <a:t>1800</a:t>
            </a: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 éoliennes </a:t>
            </a:r>
            <a:br>
              <a:rPr lang="fr-FR" sz="3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pour remplacer un réacteur nucléaire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Les éoliennes produiraient 80% du temps,</a:t>
            </a:r>
          </a:p>
          <a:p>
            <a:pPr lvl="0" algn="ctr">
              <a:defRPr sz="3600"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Elles</a:t>
            </a:r>
            <a:r>
              <a:rPr kumimoji="0" lang="fr-FR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seraient propres (pas de déchets), bon marché, sûre, pourraient être démontées rapidement sans obérer l’avenir des terrains, bonne </a:t>
            </a: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pour le climat</a:t>
            </a:r>
            <a:endParaRPr kumimoji="0" lang="fr-FR" sz="3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fr-FR" sz="3600" baseline="0" dirty="0">
                <a:solidFill>
                  <a:prstClr val="black"/>
                </a:solidFill>
                <a:latin typeface="Calibri" panose="020F0502020204030204"/>
              </a:rPr>
              <a:t>Apporteraient des emplois, seraient une énergie durable et renouvelable, décarbonée. Bien mieux que le loto…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C075012-8036-468C-87AC-4365FC560D6C}"/>
              </a:ext>
            </a:extLst>
          </p:cNvPr>
          <p:cNvGrpSpPr/>
          <p:nvPr/>
        </p:nvGrpSpPr>
        <p:grpSpPr>
          <a:xfrm>
            <a:off x="1374197" y="1566485"/>
            <a:ext cx="10488238" cy="4896581"/>
            <a:chOff x="1374197" y="1566485"/>
            <a:chExt cx="10488238" cy="489658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A71A40AB-CC82-4A90-8079-A8C0187DED40}"/>
                </a:ext>
              </a:extLst>
            </p:cNvPr>
            <p:cNvSpPr txBox="1"/>
            <p:nvPr/>
          </p:nvSpPr>
          <p:spPr>
            <a:xfrm>
              <a:off x="2394585" y="1566485"/>
              <a:ext cx="9366885" cy="461663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Creusoise en 2018 a permis d’alimenter 460 personnes hors fluctuation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CDAEE57-ADD5-4A5B-AC44-E16AE842B2B9}"/>
                </a:ext>
              </a:extLst>
            </p:cNvPr>
            <p:cNvSpPr txBox="1"/>
            <p:nvPr/>
          </p:nvSpPr>
          <p:spPr>
            <a:xfrm>
              <a:off x="4638502" y="2106672"/>
              <a:ext cx="2914996" cy="461663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3000 à 5000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50647F2-194B-431D-A292-31A91EBF4FA1}"/>
                </a:ext>
              </a:extLst>
            </p:cNvPr>
            <p:cNvSpPr txBox="1"/>
            <p:nvPr/>
          </p:nvSpPr>
          <p:spPr>
            <a:xfrm>
              <a:off x="7785735" y="2652639"/>
              <a:ext cx="1802525" cy="461663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1300 MW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9DB5634-6D20-4417-8DAB-4D13F6DECEC2}"/>
                </a:ext>
              </a:extLst>
            </p:cNvPr>
            <p:cNvSpPr txBox="1"/>
            <p:nvPr/>
          </p:nvSpPr>
          <p:spPr>
            <a:xfrm>
              <a:off x="1510145" y="3169846"/>
              <a:ext cx="6525837" cy="523218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Les éoliennes produisent L’équivalent</a:t>
              </a: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de 20%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0F7C658-92F2-424D-B96C-B510B62296FA}"/>
                </a:ext>
              </a:extLst>
            </p:cNvPr>
            <p:cNvSpPr txBox="1"/>
            <p:nvPr/>
          </p:nvSpPr>
          <p:spPr>
            <a:xfrm>
              <a:off x="9929813" y="2883470"/>
              <a:ext cx="1932622" cy="830995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à puissance nominale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9512997-DEAB-415F-A5F2-79BA888A1293}"/>
                </a:ext>
              </a:extLst>
            </p:cNvPr>
            <p:cNvSpPr txBox="1"/>
            <p:nvPr/>
          </p:nvSpPr>
          <p:spPr>
            <a:xfrm>
              <a:off x="8035982" y="4247630"/>
              <a:ext cx="3587981" cy="523218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Sauf 0,3 ha de béton et</a:t>
              </a:r>
              <a:endPara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34DBB0A-EF7E-4FFB-BAD9-B334082B3113}"/>
                </a:ext>
              </a:extLst>
            </p:cNvPr>
            <p:cNvSpPr txBox="1"/>
            <p:nvPr/>
          </p:nvSpPr>
          <p:spPr>
            <a:xfrm>
              <a:off x="5227407" y="4790707"/>
              <a:ext cx="4003963" cy="523218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Sans intérêt pour le climat</a:t>
              </a:r>
              <a:endPara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92172A7-E87B-448E-A85C-489E567CE3DB}"/>
                </a:ext>
              </a:extLst>
            </p:cNvPr>
            <p:cNvSpPr txBox="1"/>
            <p:nvPr/>
          </p:nvSpPr>
          <p:spPr>
            <a:xfrm>
              <a:off x="5683567" y="5354901"/>
              <a:ext cx="6178868" cy="523218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à l’étranger, consommera</a:t>
              </a:r>
              <a:r>
                <a:rPr kumimoji="0" lang="fr-FR" sz="2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des métaux</a:t>
              </a:r>
              <a:endPara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1A7F7E3-93B8-4366-9F7C-FDC0E8EE1DA5}"/>
                </a:ext>
              </a:extLst>
            </p:cNvPr>
            <p:cNvSpPr txBox="1"/>
            <p:nvPr/>
          </p:nvSpPr>
          <p:spPr>
            <a:xfrm>
              <a:off x="2354319" y="4797918"/>
              <a:ext cx="2788920" cy="523218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d’accès et +</a:t>
              </a:r>
              <a:endPara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BC46AB6-4EBE-48AA-B51D-2BEA95CA6CD4}"/>
                </a:ext>
              </a:extLst>
            </p:cNvPr>
            <p:cNvSpPr txBox="1"/>
            <p:nvPr/>
          </p:nvSpPr>
          <p:spPr>
            <a:xfrm>
              <a:off x="1374197" y="5939848"/>
              <a:ext cx="9903403" cy="523218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28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r</a:t>
              </a:r>
              <a:r>
                <a:rPr kumimoji="0" lang="fr-F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ares, </a:t>
              </a: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laissera des friches industrielles et bien des ennuis entre-temps…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E1FD979-0E48-40D6-88FF-8FDBADBCB948}"/>
                </a:ext>
              </a:extLst>
            </p:cNvPr>
            <p:cNvSpPr txBox="1"/>
            <p:nvPr/>
          </p:nvSpPr>
          <p:spPr>
            <a:xfrm>
              <a:off x="9588260" y="2106671"/>
              <a:ext cx="1483995" cy="461663"/>
            </a:xfrm>
            <a:prstGeom prst="rect">
              <a:avLst/>
            </a:prstGeom>
            <a:pattFill prst="pct5">
              <a:fgClr>
                <a:srgbClr val="585536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De 2 MW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8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herbe&#10;&#10;Description générée automatiquement">
            <a:extLst>
              <a:ext uri="{FF2B5EF4-FFF2-40B4-BE49-F238E27FC236}">
                <a16:creationId xmlns:a16="http://schemas.microsoft.com/office/drawing/2014/main" id="{9BEA8689-76C2-493D-B1EA-BFAE5C2DDD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75" y="219431"/>
            <a:ext cx="9315450" cy="59025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6732209-AA29-4E58-B370-272836930255}"/>
              </a:ext>
            </a:extLst>
          </p:cNvPr>
          <p:cNvSpPr txBox="1"/>
          <p:nvPr/>
        </p:nvSpPr>
        <p:spPr>
          <a:xfrm>
            <a:off x="1312544" y="6269237"/>
            <a:ext cx="931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Il faut construire des lignes pour exporter de la Creuse entière vers les lieux déficitaires.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A0FB84-4D4E-48D6-812B-4B73EE8BC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14" y="219431"/>
            <a:ext cx="5020725" cy="18616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9E458F-FF15-4949-B7CD-C7016B316D7D}"/>
              </a:ext>
            </a:extLst>
          </p:cNvPr>
          <p:cNvSpPr txBox="1"/>
          <p:nvPr/>
        </p:nvSpPr>
        <p:spPr>
          <a:xfrm>
            <a:off x="11273822" y="2081048"/>
            <a:ext cx="52551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EDF</a:t>
            </a:r>
          </a:p>
        </p:txBody>
      </p:sp>
    </p:spTree>
    <p:extLst>
      <p:ext uri="{BB962C8B-B14F-4D97-AF65-F5344CB8AC3E}">
        <p14:creationId xmlns:p14="http://schemas.microsoft.com/office/powerpoint/2010/main" val="33027389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4DA61-A959-4808-AF2B-8187AF59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Parc d’aérogénérateurs = mitage et artificialisation des sols (</a:t>
            </a:r>
            <a:r>
              <a:rPr lang="fr-FR" dirty="0" err="1">
                <a:solidFill>
                  <a:srgbClr val="FF0000"/>
                </a:solidFill>
              </a:rPr>
              <a:t>Ecocide</a:t>
            </a:r>
            <a:r>
              <a:rPr lang="fr-FR" dirty="0">
                <a:solidFill>
                  <a:srgbClr val="FF0000"/>
                </a:solidFill>
              </a:rPr>
              <a:t> ?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CDC410-3EBC-4895-895D-CB36A6D7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26/04/2021</a:t>
            </a:fld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F9F634-0474-4454-918B-3574F560FB1E}"/>
              </a:ext>
            </a:extLst>
          </p:cNvPr>
          <p:cNvSpPr txBox="1"/>
          <p:nvPr/>
        </p:nvSpPr>
        <p:spPr>
          <a:xfrm>
            <a:off x="2310510" y="1922523"/>
            <a:ext cx="8352052" cy="4524315"/>
          </a:xfrm>
          <a:prstGeom prst="rect">
            <a:avLst/>
          </a:prstGeom>
          <a:solidFill>
            <a:srgbClr val="739D89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15 fois plus que les centrales existantes</a:t>
            </a:r>
          </a:p>
          <a:p>
            <a:r>
              <a:rPr lang="fr-FR" dirty="0"/>
              <a:t>			</a:t>
            </a:r>
          </a:p>
          <a:p>
            <a:r>
              <a:rPr lang="fr-FR" dirty="0"/>
              <a:t>			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                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4BF649-469A-4C65-A706-960712B4C1A0}"/>
              </a:ext>
            </a:extLst>
          </p:cNvPr>
          <p:cNvSpPr txBox="1"/>
          <p:nvPr/>
        </p:nvSpPr>
        <p:spPr>
          <a:xfrm>
            <a:off x="8108424" y="2165318"/>
            <a:ext cx="208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Défiguration et</a:t>
            </a:r>
          </a:p>
          <a:p>
            <a:r>
              <a:rPr lang="fr-FR" b="1" dirty="0"/>
              <a:t>uniformisation </a:t>
            </a:r>
            <a:r>
              <a:rPr lang="fr-FR" b="1" dirty="0">
                <a:solidFill>
                  <a:schemeClr val="bg1"/>
                </a:solidFill>
              </a:rPr>
              <a:t>des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paysages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4811A3-6D5A-440E-B272-381E82A9B938}"/>
              </a:ext>
            </a:extLst>
          </p:cNvPr>
          <p:cNvSpPr txBox="1"/>
          <p:nvPr/>
        </p:nvSpPr>
        <p:spPr>
          <a:xfrm>
            <a:off x="2535664" y="2165318"/>
            <a:ext cx="2117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Stérilisation de</a:t>
            </a:r>
            <a:r>
              <a:rPr lang="fr-FR" dirty="0"/>
              <a:t> </a:t>
            </a:r>
            <a:r>
              <a:rPr lang="fr-FR" b="1" dirty="0"/>
              <a:t>sol </a:t>
            </a:r>
          </a:p>
          <a:p>
            <a:r>
              <a:rPr lang="fr-FR" sz="1600" dirty="0">
                <a:solidFill>
                  <a:schemeClr val="bg1"/>
                </a:solidFill>
              </a:rPr>
              <a:t>3,6 ha /parc d’aérogénérateurs «</a:t>
            </a:r>
            <a:r>
              <a:rPr lang="fr-FR" sz="1600" b="1" dirty="0">
                <a:solidFill>
                  <a:schemeClr val="bg1"/>
                </a:solidFill>
              </a:rPr>
              <a:t> première ligne </a:t>
            </a:r>
            <a:r>
              <a:rPr lang="fr-FR" sz="1600" dirty="0">
                <a:solidFill>
                  <a:schemeClr val="bg1"/>
                </a:solidFill>
              </a:rPr>
              <a:t>» vivante de l’écosystème</a:t>
            </a:r>
            <a:r>
              <a:rPr lang="fr-FR" dirty="0"/>
              <a:t>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411223-E81F-4F07-8DEF-3E1692889C5B}"/>
              </a:ext>
            </a:extLst>
          </p:cNvPr>
          <p:cNvSpPr txBox="1"/>
          <p:nvPr/>
        </p:nvSpPr>
        <p:spPr>
          <a:xfrm>
            <a:off x="7523122" y="4174602"/>
            <a:ext cx="3139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En opposition complète</a:t>
            </a:r>
          </a:p>
          <a:p>
            <a:pPr algn="just"/>
            <a:r>
              <a:rPr lang="fr-FR" dirty="0"/>
              <a:t>avec le code de l’urbanisme : L101-2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Lutte contre l’étalement urbain,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Protection du sol, de la biodiversité, des écosystèm</a:t>
            </a:r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084B30-8AF8-4C07-822C-8B7B3CC7DC1B}"/>
              </a:ext>
            </a:extLst>
          </p:cNvPr>
          <p:cNvSpPr txBox="1"/>
          <p:nvPr/>
        </p:nvSpPr>
        <p:spPr>
          <a:xfrm>
            <a:off x="2507210" y="4564780"/>
            <a:ext cx="25375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Disparition « spontanée </a:t>
            </a:r>
          </a:p>
          <a:p>
            <a:r>
              <a:rPr lang="fr-FR" sz="1600" b="1" dirty="0"/>
              <a:t>des haies » </a:t>
            </a:r>
            <a:r>
              <a:rPr lang="fr-FR" sz="1600" b="1" dirty="0">
                <a:solidFill>
                  <a:schemeClr val="bg1"/>
                </a:solidFill>
              </a:rPr>
              <a:t>arborées, sur les accès </a:t>
            </a:r>
            <a:r>
              <a:rPr lang="fr-FR" sz="1600" dirty="0"/>
              <a:t>et forêts </a:t>
            </a:r>
            <a:r>
              <a:rPr lang="fr-FR" sz="1600" dirty="0">
                <a:solidFill>
                  <a:schemeClr val="bg1"/>
                </a:solidFill>
              </a:rPr>
              <a:t>sous-jacentes	,</a:t>
            </a:r>
          </a:p>
          <a:p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(Écosystèmes riches en biodiversité)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F2BA8B-1CBB-4CC3-9637-17253DD9F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94082" y="1611972"/>
            <a:ext cx="1863749" cy="316129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1B23FEF-70BC-481D-A554-24F76C5ADA59}"/>
              </a:ext>
            </a:extLst>
          </p:cNvPr>
          <p:cNvSpPr txBox="1"/>
          <p:nvPr/>
        </p:nvSpPr>
        <p:spPr>
          <a:xfrm>
            <a:off x="5298371" y="4564780"/>
            <a:ext cx="25375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Chaîne alimentaire :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Cadavres de Chauve-souris, oiseaux,=&gt; moisissures, =&gt; et charognards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886431-3844-4A7D-AF08-499B991886B1}"/>
              </a:ext>
            </a:extLst>
          </p:cNvPr>
          <p:cNvSpPr txBox="1"/>
          <p:nvPr/>
        </p:nvSpPr>
        <p:spPr>
          <a:xfrm>
            <a:off x="8108424" y="3195028"/>
            <a:ext cx="230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Incendies </a:t>
            </a:r>
            <a:r>
              <a:rPr lang="fr-FR" dirty="0">
                <a:solidFill>
                  <a:schemeClr val="bg1"/>
                </a:solidFill>
              </a:rPr>
              <a:t>de forêts, prairies, céréales</a:t>
            </a:r>
          </a:p>
        </p:txBody>
      </p:sp>
    </p:spTree>
    <p:extLst>
      <p:ext uri="{BB962C8B-B14F-4D97-AF65-F5344CB8AC3E}">
        <p14:creationId xmlns:p14="http://schemas.microsoft.com/office/powerpoint/2010/main" val="53237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9B7BDF8-2C78-4896-8BC7-A7367E07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Déni de démocratie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42A26-8C7C-43DE-802E-519D0895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26/04/2021</a:t>
            </a:fld>
            <a:endParaRPr lang="en-US" dirty="0"/>
          </a:p>
        </p:txBody>
      </p:sp>
      <p:pic>
        <p:nvPicPr>
          <p:cNvPr id="2050" name="494D99F3-16A9-4C42-B46E-6013CAAFA77B">
            <a:extLst>
              <a:ext uri="{FF2B5EF4-FFF2-40B4-BE49-F238E27FC236}">
                <a16:creationId xmlns:a16="http://schemas.microsoft.com/office/drawing/2014/main" id="{6AE254A0-BD9D-4DCE-B20D-B0345E9D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46" y="2109732"/>
            <a:ext cx="11379330" cy="41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4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r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 dirty="0">
                <a:solidFill>
                  <a:schemeClr val="bg1"/>
                </a:solidFill>
              </a:rPr>
              <a:t>L</a:t>
            </a:r>
            <a:r>
              <a:rPr lang="fr-FR" i="1" dirty="0">
                <a:solidFill>
                  <a:schemeClr val="bg1"/>
                </a:solidFill>
              </a:rPr>
              <a:t>A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SURETE</a:t>
            </a:r>
            <a:endParaRPr i="1" dirty="0">
              <a:solidFill>
                <a:schemeClr val="bg1"/>
              </a:solidFill>
            </a:endParaRPr>
          </a:p>
          <a:p>
            <a:r>
              <a:rPr i="1" dirty="0">
                <a:solidFill>
                  <a:schemeClr val="bg1"/>
                </a:solidFill>
              </a:rPr>
              <a:t> EOLIEN</a:t>
            </a:r>
            <a:r>
              <a:rPr lang="fr-FR" i="1" dirty="0">
                <a:solidFill>
                  <a:schemeClr val="bg1"/>
                </a:solidFill>
              </a:rPr>
              <a:t>NE</a:t>
            </a:r>
            <a:endParaRPr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6000"/>
</p:sld>
</file>

<file path=ppt/theme/theme1.xml><?xml version="1.0" encoding="utf-8"?>
<a:theme xmlns:a="http://schemas.openxmlformats.org/drawingml/2006/main" name="1_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23245</TotalTime>
  <Words>2896</Words>
  <Application>Microsoft Office PowerPoint</Application>
  <PresentationFormat>Grand écran</PresentationFormat>
  <Paragraphs>301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75" baseType="lpstr">
      <vt:lpstr>-apple-system</vt:lpstr>
      <vt:lpstr>Arial</vt:lpstr>
      <vt:lpstr>Brown</vt:lpstr>
      <vt:lpstr>Calibri</vt:lpstr>
      <vt:lpstr>Calibri Light</vt:lpstr>
      <vt:lpstr>CIDFont+F2</vt:lpstr>
      <vt:lpstr>CIDFont+F4</vt:lpstr>
      <vt:lpstr>CIDFont+F5</vt:lpstr>
      <vt:lpstr>CIDFont+F6</vt:lpstr>
      <vt:lpstr>CIDFont+F7</vt:lpstr>
      <vt:lpstr>FranklinGothic-Book</vt:lpstr>
      <vt:lpstr>georgia</vt:lpstr>
      <vt:lpstr>Helvetica</vt:lpstr>
      <vt:lpstr>Helvetica Neue</vt:lpstr>
      <vt:lpstr>Lato</vt:lpstr>
      <vt:lpstr>MillerDisplay</vt:lpstr>
      <vt:lpstr>Open Sans</vt:lpstr>
      <vt:lpstr>Open Sans WebFont</vt:lpstr>
      <vt:lpstr>open-sans</vt:lpstr>
      <vt:lpstr>OpenSansRegular</vt:lpstr>
      <vt:lpstr>Roboto</vt:lpstr>
      <vt:lpstr>Roboto</vt:lpstr>
      <vt:lpstr>Roboto Slab</vt:lpstr>
      <vt:lpstr>Source Serif Pro</vt:lpstr>
      <vt:lpstr>spectral</vt:lpstr>
      <vt:lpstr>times new roman</vt:lpstr>
      <vt:lpstr>times new roman</vt:lpstr>
      <vt:lpstr>Ubuntu</vt:lpstr>
      <vt:lpstr>UnitOT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 d’aérogénérateurs = mitage et artificialisation des sols (Ecocide ?)</vt:lpstr>
      <vt:lpstr>Déni de démocratie</vt:lpstr>
      <vt:lpstr>LA SURETE  EOLIENNE</vt:lpstr>
      <vt:lpstr>Les causes d’accident :  le moulin</vt:lpstr>
      <vt:lpstr>6 mai 2017 - Eure</vt:lpstr>
      <vt:lpstr>2013, en Hollande– accident niveau 3</vt:lpstr>
      <vt:lpstr>01 janvier 2018, Vendée -Bouin</vt:lpstr>
      <vt:lpstr>1 juin 2018, Drôme - Marsanne Incendie criminel</vt:lpstr>
      <vt:lpstr>2 juin 2018 – Hérault, Dio &amp; Valquières</vt:lpstr>
      <vt:lpstr>France - Aisne 3 août 18</vt:lpstr>
      <vt:lpstr>28 septembre 2018, Tarn - Sauveterre</vt:lpstr>
      <vt:lpstr>Novembre 2018, Loiret - Guigneville</vt:lpstr>
      <vt:lpstr>2 janvier 2019, (Nantes) - La Limouzinière, « C’est un incident rare » selon Ouest France</vt:lpstr>
      <vt:lpstr>17 janvier 2019 Moselle Bambiderstroff</vt:lpstr>
      <vt:lpstr>23/01/2019 - Oise</vt:lpstr>
      <vt:lpstr>30 janvier 2019 - Aude</vt:lpstr>
      <vt:lpstr>25 juin 2019 - Bretagne Vannes Ambon  </vt:lpstr>
      <vt:lpstr>Fin novembre, le nez de l’éolienne s’est désolidarisé de l’engin. Il est tombé, sans causer de dommage.</vt:lpstr>
      <vt:lpstr>8 Novembre 2019 Azérables Saint-Sébastien  -Creuse</vt:lpstr>
      <vt:lpstr>8 Décembre 2019 : une éolienne perd ses boulons</vt:lpstr>
      <vt:lpstr> Deux accidents de pales d’éoliennes dans le Nord Charente : 09/12/2019 – 25/03/2020</vt:lpstr>
      <vt:lpstr>Flavin 24 mars 2020 - Aveyron</vt:lpstr>
      <vt:lpstr>Plémet (22) - 27 juin 2020</vt:lpstr>
      <vt:lpstr>Sarcey – Rhône 24 Sp 2020</vt:lpstr>
      <vt:lpstr>Bignan 16 Nov 2020 Morbihan</vt:lpstr>
      <vt:lpstr>Indre : ​​Saint-Georges-sur-Arnon, 12 janvier 2021</vt:lpstr>
      <vt:lpstr>12 Fv 2021 Priez (Aube) </vt:lpstr>
      <vt:lpstr>27 Oct 2017 accident mortel - jugement mai 21</vt:lpstr>
      <vt:lpstr>Vendée : plainte contre X pour l'éolienne tombée lors de la tempête Carmen </vt:lpstr>
      <vt:lpstr> Picardie : 2021  Pour le Département, les éoliennes près de Roye sont dangereuses, trop près des routes  Le conseil départemental a donné un avis négatif au projet éolien de Fresnoy-lès-Roye, Gruny et Liancourt-Fosse. </vt:lpstr>
      <vt:lpstr>Présentation PowerPoint</vt:lpstr>
      <vt:lpstr>Les effets sur les habitants du voisinage</vt:lpstr>
      <vt:lpstr>Les effets sur l’Homme et les animaux</vt:lpstr>
      <vt:lpstr>Présentation PowerPoint</vt:lpstr>
      <vt:lpstr>Présentation PowerPoint</vt:lpstr>
      <vt:lpstr>Présentation PowerPoint</vt:lpstr>
      <vt:lpstr>Présentation PowerPoint</vt:lpstr>
      <vt:lpstr>Le préfet n’a pas forcément le dernier mot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GUETAT</dc:creator>
  <cp:lastModifiedBy>Philippe GUETAT</cp:lastModifiedBy>
  <cp:revision>252</cp:revision>
  <cp:lastPrinted>2020-01-05T18:38:06Z</cp:lastPrinted>
  <dcterms:created xsi:type="dcterms:W3CDTF">2018-12-29T22:06:38Z</dcterms:created>
  <dcterms:modified xsi:type="dcterms:W3CDTF">2021-04-26T15:30:48Z</dcterms:modified>
</cp:coreProperties>
</file>