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540" r:id="rId3"/>
    <p:sldId id="561" r:id="rId4"/>
    <p:sldId id="560" r:id="rId5"/>
    <p:sldId id="567" r:id="rId6"/>
    <p:sldId id="565" r:id="rId7"/>
    <p:sldId id="595" r:id="rId8"/>
    <p:sldId id="545" r:id="rId9"/>
    <p:sldId id="577" r:id="rId10"/>
    <p:sldId id="578" r:id="rId11"/>
    <p:sldId id="599" r:id="rId12"/>
    <p:sldId id="543" r:id="rId13"/>
    <p:sldId id="553" r:id="rId14"/>
    <p:sldId id="552" r:id="rId15"/>
    <p:sldId id="558" r:id="rId16"/>
    <p:sldId id="548" r:id="rId17"/>
    <p:sldId id="562" r:id="rId18"/>
    <p:sldId id="549" r:id="rId19"/>
    <p:sldId id="542" r:id="rId20"/>
    <p:sldId id="541" r:id="rId21"/>
    <p:sldId id="544" r:id="rId22"/>
    <p:sldId id="551" r:id="rId23"/>
    <p:sldId id="550" r:id="rId24"/>
    <p:sldId id="547" r:id="rId25"/>
    <p:sldId id="566" r:id="rId26"/>
    <p:sldId id="597" r:id="rId27"/>
    <p:sldId id="598" r:id="rId28"/>
    <p:sldId id="559" r:id="rId29"/>
    <p:sldId id="596" r:id="rId30"/>
    <p:sldId id="587" r:id="rId31"/>
    <p:sldId id="581" r:id="rId32"/>
    <p:sldId id="588" r:id="rId33"/>
    <p:sldId id="333" r:id="rId34"/>
  </p:sldIdLst>
  <p:sldSz cx="12192000" cy="6858000"/>
  <p:notesSz cx="2987675" cy="48164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5536"/>
    <a:srgbClr val="A6A4A7"/>
    <a:srgbClr val="1C26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1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6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295400" cy="241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1692275" y="0"/>
            <a:ext cx="1295400" cy="241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C5060-2A01-4B74-AE5F-D629FF60CC70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9213" y="601663"/>
            <a:ext cx="2889250" cy="1625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298450" y="2317750"/>
            <a:ext cx="2390775" cy="1897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4575175"/>
            <a:ext cx="1295400" cy="241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1692275" y="4575175"/>
            <a:ext cx="1295400" cy="241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65631-E1B7-4BCE-82A0-11162F5EA3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2025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F22FAF-C47C-480A-8546-F5766C17F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832AE86-1CF4-48EE-9F3E-DB58FDA0A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9A53FC-B94B-4867-8BAB-03608263A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D1DC-95D0-40FC-B173-85849E6E0873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9AC9AE-56B4-44F8-8C83-3AB85AEE9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85E8C5-C3DA-4F01-BF2E-534EFCB61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8BC4-DE08-4724-B20B-A716DACF77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0970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DC53A5-FCBF-4F34-810D-EFD1E2A45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3E71880-A18A-4950-A8E0-18587D2CF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B6AF1E-797F-459B-8D03-6A6C4296B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D1DC-95D0-40FC-B173-85849E6E0873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877DDF-4314-496B-BCB3-5CC975B32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F502A2-7AAC-49B8-826E-DD29F56D3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8BC4-DE08-4724-B20B-A716DACF77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07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C9CBA6E-5875-495A-B58D-D1A00D4298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2CBC5E7-8A71-474C-BB05-4E26A3F8A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A76165-7004-4D43-9DC2-CA0D40535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D1DC-95D0-40FC-B173-85849E6E0873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EFE69D-4026-49BE-B826-94C7DB68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DB511B-A2F9-481A-9CE8-04B09720C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8BC4-DE08-4724-B20B-A716DACF77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1252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965401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1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2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358879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e du titre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3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493287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9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4"/>
            <a:ext cx="5181600" cy="4351339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4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143882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e du titre"/>
          <p:cNvSpPr txBox="1">
            <a:spLocks noGrp="1"/>
          </p:cNvSpPr>
          <p:nvPr>
            <p:ph type="title"/>
          </p:nvPr>
        </p:nvSpPr>
        <p:spPr>
          <a:xfrm>
            <a:off x="839787" y="365124"/>
            <a:ext cx="10515601" cy="1325564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8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49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728260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277036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771601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043135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727047-B1F7-4683-A960-794A9E06F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7685FB-7AC1-4833-B240-06D138831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F28040-A97B-4B75-A6CA-81FB4A17D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D1DC-95D0-40FC-B173-85849E6E0873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6FA00E-05DB-4AB6-9DE8-2C566DE07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609FBE-DFF0-4715-9873-E48E2AFA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8BC4-DE08-4724-B20B-A716DACF77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944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e du titre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Texte du titre</a:t>
            </a:r>
          </a:p>
        </p:txBody>
      </p:sp>
      <p:sp>
        <p:nvSpPr>
          <p:cNvPr id="80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81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8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660653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e du titre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Texte du titre</a:t>
            </a:r>
          </a:p>
        </p:txBody>
      </p:sp>
      <p:sp>
        <p:nvSpPr>
          <p:cNvPr id="90" name="Espace réservé pour une image 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1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9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379646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00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0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903913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e du titre"/>
          <p:cNvSpPr txBox="1">
            <a:spLocks noGrp="1"/>
          </p:cNvSpPr>
          <p:nvPr>
            <p:ph type="title"/>
          </p:nvPr>
        </p:nvSpPr>
        <p:spPr>
          <a:xfrm>
            <a:off x="8724900" y="365124"/>
            <a:ext cx="2628900" cy="5811839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09" name="Texte niveau 1…"/>
          <p:cNvSpPr txBox="1">
            <a:spLocks noGrp="1"/>
          </p:cNvSpPr>
          <p:nvPr>
            <p:ph type="body" idx="1"/>
          </p:nvPr>
        </p:nvSpPr>
        <p:spPr>
          <a:xfrm>
            <a:off x="838200" y="365124"/>
            <a:ext cx="7734300" cy="5811839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273246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AE54AB-0B92-49B2-809B-1D7F6CFA9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34524FC-B95C-4786-94F2-E624C0F27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452547-B15D-4834-98A2-2B2454C83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D1DC-95D0-40FC-B173-85849E6E0873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C5FB2A-2DC7-46A7-8EAD-6148BF5A3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2A8EB2-10F4-40AA-AE32-1443E657D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8BC4-DE08-4724-B20B-A716DACF77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3655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17DFAE-D0A5-4F0D-82E2-1A17C1A91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ABAB9E-D034-43BD-A641-1917EC53D0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3EA944C-0E4B-4037-82EF-2213131AB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60BEC14-9994-4DF2-BD2E-5C7553B9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D1DC-95D0-40FC-B173-85849E6E0873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1A792B-0522-4F87-8594-64A2CCB06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185D64-721D-41B3-B174-68D6FC7E8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8BC4-DE08-4724-B20B-A716DACF77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3175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600489-4D0D-4FCD-A388-C2565706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98507EC-3600-45D3-A2F6-0F68A5419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70EB6B-D447-4EA1-B861-DFBBD5E6C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6D8CC0A-66E0-45DC-862D-DE70D3CF4C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C124475-DAA0-4E56-8F52-7800A27755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3DB9415-3328-4B3C-AE5C-11B5223DA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D1DC-95D0-40FC-B173-85849E6E0873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492099C-0485-4BD0-9DDC-648D7BF0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D198867-6C5A-4F88-A8C0-08C5AC72C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8BC4-DE08-4724-B20B-A716DACF77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7595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A2A481-16C6-46F0-A2AA-07162667D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62671E2-1B48-4C81-8421-C962368ED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D1DC-95D0-40FC-B173-85849E6E0873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370A62F-9F98-49C8-BF20-C568C7BF5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41167E1-38A5-44F0-AF23-D13FC4F8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8BC4-DE08-4724-B20B-A716DACF77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8979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92991BC-0551-4CF4-BC6F-374273004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D1DC-95D0-40FC-B173-85849E6E0873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BA582BE-D581-4458-B777-E3585BEF4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52F5ACA-1ED4-4645-A010-45B99AF0D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8BC4-DE08-4724-B20B-A716DACF77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2648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8DFEF9-FC56-4730-B29D-D38A8E0B4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637598-3195-43E6-AFC0-9CB19F0E5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7ADDF97-8026-4B80-911B-841F54828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23A3CDC-2C20-471D-927B-E1DE5CF7A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D1DC-95D0-40FC-B173-85849E6E0873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7F63981-007C-4BDF-AC60-13059D88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8E241E-347D-4F1E-8F59-6C5EC8A38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8BC4-DE08-4724-B20B-A716DACF77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160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C3C27-7EC1-4F58-9221-0BD36922C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D64BBDE-FB7A-4B08-A9F3-873A1EBD0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F327CB-FD18-4242-8BC3-B4933BE2B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231C809-ECDF-4B86-9900-1812C6F0F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D1DC-95D0-40FC-B173-85849E6E0873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6F39EE-2A5D-4BE8-B010-FF4D21D07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1D10BF4-7290-4D0B-8334-0A89D9C5D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18BC4-DE08-4724-B20B-A716DACF77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3475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51FACD3-D27A-4108-966A-2BB456A24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63B9DF-DABA-4228-BA3A-FE17127C1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3DAF78-E6A4-4A33-BA88-61B552DAEE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9D1DC-95D0-40FC-B173-85849E6E0873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1D30E7-196D-436D-918D-4489D9C3E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FC0263-1B52-4D70-B96B-E8CBBC505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18BC4-DE08-4724-B20B-A716DACF77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8054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55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838200" y="365124"/>
            <a:ext cx="105156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1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345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15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39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15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5" Type="http://schemas.openxmlformats.org/officeDocument/2006/relationships/image" Target="../media/image39.png"/><Relationship Id="rId4" Type="http://schemas.openxmlformats.org/officeDocument/2006/relationships/image" Target="../media/image66.png"/><Relationship Id="rId9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82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5D43FD7-FD13-4916-8498-5763F2436357}"/>
              </a:ext>
            </a:extLst>
          </p:cNvPr>
          <p:cNvSpPr txBox="1"/>
          <p:nvPr/>
        </p:nvSpPr>
        <p:spPr>
          <a:xfrm>
            <a:off x="2976920" y="2056344"/>
            <a:ext cx="5674936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L’invasion programmée de la Creuse, par les  aérogénérateurs géants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Calibri"/>
              </a:rPr>
              <a:t>le 11/03/2021</a:t>
            </a:r>
            <a:endParaRPr kumimoji="0" lang="fr-FR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9899019"/>
      </p:ext>
    </p:extLst>
  </p:cSld>
  <p:clrMapOvr>
    <a:masterClrMapping/>
  </p:clrMapOvr>
  <p:transition spd="med" advTm="8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BF70542-E68D-47D3-AA32-9B80A1D30A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0787" y="1416419"/>
            <a:ext cx="6198296" cy="4116778"/>
          </a:xfrm>
          <a:prstGeom prst="rect">
            <a:avLst/>
          </a:prstGeom>
        </p:spPr>
      </p:pic>
      <p:pic>
        <p:nvPicPr>
          <p:cNvPr id="5" name="Image 4" descr="Une image contenant herbe, extérieur, champ, mammifère&#10;&#10;Description générée automatiquement">
            <a:extLst>
              <a:ext uri="{FF2B5EF4-FFF2-40B4-BE49-F238E27FC236}">
                <a16:creationId xmlns:a16="http://schemas.microsoft.com/office/drawing/2014/main" id="{1FC25B28-B58F-4490-9D77-1A38508932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484179"/>
            <a:ext cx="5505113" cy="308977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A18EA6F-57CD-4F84-9886-217CB22C0F40}"/>
              </a:ext>
            </a:extLst>
          </p:cNvPr>
          <p:cNvSpPr txBox="1"/>
          <p:nvPr/>
        </p:nvSpPr>
        <p:spPr>
          <a:xfrm>
            <a:off x="8424028" y="1212964"/>
            <a:ext cx="238639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Calibri"/>
                <a:sym typeface="Calibri"/>
              </a:rPr>
              <a:t>Janaillat </a:t>
            </a:r>
            <a:b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Calibri"/>
                <a:sym typeface="Calibri"/>
              </a:rPr>
            </a:b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Calibri"/>
                <a:sym typeface="Calibri"/>
              </a:rPr>
              <a:t>Le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Calibri"/>
                <a:sym typeface="Calibri"/>
              </a:rPr>
              <a:t>Masbarlot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Calibri"/>
                <a:sym typeface="Calibri"/>
              </a:rPr>
              <a:t> 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E86F8A8-DBFE-4F53-976F-8F8C34F80427}"/>
              </a:ext>
            </a:extLst>
          </p:cNvPr>
          <p:cNvGrpSpPr/>
          <p:nvPr/>
        </p:nvGrpSpPr>
        <p:grpSpPr>
          <a:xfrm>
            <a:off x="672661" y="-899615"/>
            <a:ext cx="4505663" cy="3991957"/>
            <a:chOff x="672661" y="-899615"/>
            <a:chExt cx="4505663" cy="399195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91B5B948-7377-4ED0-8AC5-ABD252CA7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72661" y="-899615"/>
              <a:ext cx="1448697" cy="3401077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B741845-B7C3-4D98-AF98-4A897FEBE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536616" y="0"/>
              <a:ext cx="1947251" cy="2832842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208F227B-82BA-414D-8D8C-6D3DE968D6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23572" y="995576"/>
              <a:ext cx="954752" cy="20967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7008892"/>
      </p:ext>
    </p:extLst>
  </p:cSld>
  <p:clrMapOvr>
    <a:masterClrMapping/>
  </p:clrMapOvr>
  <p:transition spd="med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7481A620-413E-4895-B27E-B03511A28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21" y="779008"/>
            <a:ext cx="11315700" cy="5343525"/>
          </a:xfrm>
          <a:prstGeom prst="rect">
            <a:avLst/>
          </a:prstGeom>
        </p:spPr>
      </p:pic>
      <p:pic>
        <p:nvPicPr>
          <p:cNvPr id="5" name="Image 4" descr="Une image contenant objet&#10;&#10;Description générée automatiquement">
            <a:extLst>
              <a:ext uri="{FF2B5EF4-FFF2-40B4-BE49-F238E27FC236}">
                <a16:creationId xmlns:a16="http://schemas.microsoft.com/office/drawing/2014/main" id="{E50E2F25-E5BC-452D-B040-8B41D0727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926" y="5059817"/>
            <a:ext cx="3676650" cy="10191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39B434-6F35-4CC4-ACE7-890718432E29}"/>
              </a:ext>
            </a:extLst>
          </p:cNvPr>
          <p:cNvSpPr/>
          <p:nvPr/>
        </p:nvSpPr>
        <p:spPr>
          <a:xfrm>
            <a:off x="623495" y="6272014"/>
            <a:ext cx="4224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Profil entre </a:t>
            </a:r>
            <a:r>
              <a:rPr lang="fr-FR" dirty="0" err="1"/>
              <a:t>gaec</a:t>
            </a:r>
            <a:r>
              <a:rPr lang="fr-FR" dirty="0"/>
              <a:t> Boucher et Bonnefond</a:t>
            </a:r>
          </a:p>
        </p:txBody>
      </p:sp>
    </p:spTree>
    <p:extLst>
      <p:ext uri="{BB962C8B-B14F-4D97-AF65-F5344CB8AC3E}">
        <p14:creationId xmlns:p14="http://schemas.microsoft.com/office/powerpoint/2010/main" val="746167767"/>
      </p:ext>
    </p:extLst>
  </p:cSld>
  <p:clrMapOvr>
    <a:masterClrMapping/>
  </p:clrMapOvr>
  <p:transition spd="med"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55DC71C-26D1-45C6-BFEA-57F4AE2B4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137" y="628650"/>
            <a:ext cx="6181725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34173"/>
      </p:ext>
    </p:extLst>
  </p:cSld>
  <p:clrMapOvr>
    <a:masterClrMapping/>
  </p:clrMapOvr>
  <p:transition spd="med" advTm="1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03D48DE-51CF-4D8B-B7B8-775E468BCF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3140"/>
            <a:ext cx="12192000" cy="44717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393CF3-F24E-45A7-A63E-E8ACEF0FC4D8}"/>
              </a:ext>
            </a:extLst>
          </p:cNvPr>
          <p:cNvSpPr/>
          <p:nvPr/>
        </p:nvSpPr>
        <p:spPr>
          <a:xfrm>
            <a:off x="279817" y="5852622"/>
            <a:ext cx="3927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Calibri-Bold"/>
              </a:rPr>
              <a:t>Vue 37 : Prise de vue depuis Le Monteil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58E696-2556-4E30-9284-91D8AB7E0BF2}"/>
              </a:ext>
            </a:extLst>
          </p:cNvPr>
          <p:cNvSpPr/>
          <p:nvPr/>
        </p:nvSpPr>
        <p:spPr>
          <a:xfrm>
            <a:off x="164893" y="6229608"/>
            <a:ext cx="9188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979797"/>
                </a:solidFill>
                <a:latin typeface="Arial" panose="020B0604020202020204" pitchFamily="34" charset="0"/>
              </a:rPr>
              <a:t>WPD / Réalisation des photomontages: WPD / Paysagiste : ENCIS Environnement</a:t>
            </a: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B4177D-BEA8-4CEC-8977-FAF6BE374651}"/>
              </a:ext>
            </a:extLst>
          </p:cNvPr>
          <p:cNvSpPr/>
          <p:nvPr/>
        </p:nvSpPr>
        <p:spPr>
          <a:xfrm>
            <a:off x="5214079" y="5762567"/>
            <a:ext cx="2519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Calibri-Bold"/>
              </a:rPr>
              <a:t>L’arbre qui cache la forêt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278168"/>
      </p:ext>
    </p:extLst>
  </p:cSld>
  <p:clrMapOvr>
    <a:masterClrMapping/>
  </p:clrMapOvr>
  <p:transition spd="med" advTm="1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17616DD-D421-4637-AA4F-6B3B735F22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3140"/>
            <a:ext cx="12192000" cy="447171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778ECDA-A95B-4285-8A99-449F86614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962" y="1551268"/>
            <a:ext cx="1264170" cy="187773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7C39A24-2EAD-4F34-B677-A5C1E7B42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2661" y="1944587"/>
            <a:ext cx="1081789" cy="148441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C916CFE-D04A-4C56-9E59-4A2D4402A7D4}"/>
              </a:ext>
            </a:extLst>
          </p:cNvPr>
          <p:cNvSpPr txBox="1"/>
          <p:nvPr/>
        </p:nvSpPr>
        <p:spPr>
          <a:xfrm>
            <a:off x="599607" y="5891134"/>
            <a:ext cx="492883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  <a:latin typeface="+mj-lt"/>
                <a:ea typeface="+mj-ea"/>
                <a:cs typeface="+mj-cs"/>
                <a:sym typeface="Calibri"/>
              </a:rPr>
              <a:t>Aérogénérateur à 785m  Janaillat Le MONTEIL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9108771"/>
      </p:ext>
    </p:extLst>
  </p:cSld>
  <p:clrMapOvr>
    <a:masterClrMapping/>
  </p:clrMapOvr>
  <p:transition spd="med" advTm="1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erbe, extérieur, arbre, ciel&#10;&#10;Description générée automatiquement">
            <a:extLst>
              <a:ext uri="{FF2B5EF4-FFF2-40B4-BE49-F238E27FC236}">
                <a16:creationId xmlns:a16="http://schemas.microsoft.com/office/drawing/2014/main" id="{BD0C72AD-4E4E-4BF0-9F0D-AB028EC63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0204"/>
            <a:ext cx="12192000" cy="5497450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203EDCDB-E3FA-4C81-BF9D-795E803D75FD}"/>
              </a:ext>
            </a:extLst>
          </p:cNvPr>
          <p:cNvGrpSpPr/>
          <p:nvPr/>
        </p:nvGrpSpPr>
        <p:grpSpPr>
          <a:xfrm>
            <a:off x="3681109" y="1979863"/>
            <a:ext cx="4829782" cy="1879096"/>
            <a:chOff x="3663139" y="1989388"/>
            <a:chExt cx="4829782" cy="1879096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63D5D72-743A-4778-B933-00B778D4F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64526" flipH="1">
              <a:off x="4775747" y="2497004"/>
              <a:ext cx="909239" cy="1292321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9BDFB1B-4DB9-4E55-A2AD-862D73978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663139" y="2650457"/>
              <a:ext cx="507509" cy="883565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7D43CBC-0FC2-4F87-BCA6-66ABFFD3A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43801" y="1989388"/>
              <a:ext cx="949120" cy="1879096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70283FC-D5B2-450E-AB2E-2B4396DD96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04508" y="2383846"/>
              <a:ext cx="805617" cy="133246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D38BA11-4351-4FD5-8CB8-3B92A901E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423955">
              <a:off x="6178132" y="2325329"/>
              <a:ext cx="578726" cy="1533822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BFD8210-054C-4E3F-B583-4023A74FE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423955">
              <a:off x="3845333" y="2392221"/>
              <a:ext cx="360898" cy="1315714"/>
            </a:xfrm>
            <a:prstGeom prst="rect">
              <a:avLst/>
            </a:prstGeom>
          </p:spPr>
        </p:pic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1E6632C1-C221-43ED-BB8C-AD4F08502E2C}"/>
              </a:ext>
            </a:extLst>
          </p:cNvPr>
          <p:cNvSpPr txBox="1"/>
          <p:nvPr/>
        </p:nvSpPr>
        <p:spPr>
          <a:xfrm>
            <a:off x="333375" y="6372210"/>
            <a:ext cx="55208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Janaillat, Vue de la D61 à l’ouest de </a:t>
            </a:r>
            <a:r>
              <a:rPr kumimoji="0" lang="fr-FR" sz="18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Bellesauve</a:t>
            </a: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: 1,6 km</a:t>
            </a:r>
          </a:p>
        </p:txBody>
      </p:sp>
    </p:spTree>
    <p:extLst>
      <p:ext uri="{BB962C8B-B14F-4D97-AF65-F5344CB8AC3E}">
        <p14:creationId xmlns:p14="http://schemas.microsoft.com/office/powerpoint/2010/main" val="956232873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140A6AF-4943-4F86-AD10-41979337EC91}"/>
              </a:ext>
            </a:extLst>
          </p:cNvPr>
          <p:cNvCxnSpPr/>
          <p:nvPr/>
        </p:nvCxnSpPr>
        <p:spPr>
          <a:xfrm>
            <a:off x="394447" y="5540188"/>
            <a:ext cx="0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28068BE-48D7-46E2-8748-9388AB49348F}"/>
              </a:ext>
            </a:extLst>
          </p:cNvPr>
          <p:cNvGrpSpPr/>
          <p:nvPr/>
        </p:nvGrpSpPr>
        <p:grpSpPr>
          <a:xfrm>
            <a:off x="0" y="539707"/>
            <a:ext cx="12192000" cy="6020034"/>
            <a:chOff x="0" y="539707"/>
            <a:chExt cx="12192000" cy="6020034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FC2022B-B00C-4232-8B0B-3480A7A9FA2D}"/>
                </a:ext>
              </a:extLst>
            </p:cNvPr>
            <p:cNvSpPr txBox="1"/>
            <p:nvPr/>
          </p:nvSpPr>
          <p:spPr>
            <a:xfrm>
              <a:off x="285749" y="6190411"/>
              <a:ext cx="386670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Janaillat, sortie sud, 2</a:t>
              </a:r>
              <a:r>
                <a:rPr lang="fr-FR" dirty="0">
                  <a:solidFill>
                    <a:schemeClr val="bg1"/>
                  </a:solidFill>
                  <a:latin typeface="+mj-lt"/>
                  <a:ea typeface="+mj-ea"/>
                  <a:cs typeface="+mj-cs"/>
                  <a:sym typeface="Calibri"/>
                </a:rPr>
                <a:t>,2 km si h=150m</a:t>
              </a:r>
              <a:endParaRPr kumimoji="0" lang="fr-FR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4" name="Image 3" descr="Une image contenant herbe, ciel, extérieur, scène&#10;&#10;Description générée automatiquement">
              <a:extLst>
                <a:ext uri="{FF2B5EF4-FFF2-40B4-BE49-F238E27FC236}">
                  <a16:creationId xmlns:a16="http://schemas.microsoft.com/office/drawing/2014/main" id="{22186F3D-7BDD-499C-9CB1-EDCCDA1F7C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39707"/>
              <a:ext cx="12192000" cy="48901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178966"/>
      </p:ext>
    </p:extLst>
  </p:cSld>
  <p:clrMapOvr>
    <a:masterClrMapping/>
  </p:clrMapOvr>
  <p:transition spd="med" advTm="1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C9DB7F-E240-4A40-A66E-6371650A38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3140"/>
            <a:ext cx="12192000" cy="44717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BCDC8C-BC57-40D3-982C-1F6BD6687CB4}"/>
              </a:ext>
            </a:extLst>
          </p:cNvPr>
          <p:cNvSpPr/>
          <p:nvPr/>
        </p:nvSpPr>
        <p:spPr>
          <a:xfrm>
            <a:off x="175708" y="5859793"/>
            <a:ext cx="10517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979797"/>
                </a:solidFill>
                <a:latin typeface="Arial" panose="020B0604020202020204" pitchFamily="34" charset="0"/>
              </a:rPr>
              <a:t>: WPD / Réalisation des photomontages: WPD / Paysagiste : ENCIS Environnement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2550849"/>
      </p:ext>
    </p:extLst>
  </p:cSld>
  <p:clrMapOvr>
    <a:masterClrMapping/>
  </p:clrMapOvr>
  <p:transition spd="med"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140A6AF-4943-4F86-AD10-41979337EC91}"/>
              </a:ext>
            </a:extLst>
          </p:cNvPr>
          <p:cNvCxnSpPr/>
          <p:nvPr/>
        </p:nvCxnSpPr>
        <p:spPr>
          <a:xfrm>
            <a:off x="394447" y="5540188"/>
            <a:ext cx="0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28068BE-48D7-46E2-8748-9388AB49348F}"/>
              </a:ext>
            </a:extLst>
          </p:cNvPr>
          <p:cNvGrpSpPr/>
          <p:nvPr/>
        </p:nvGrpSpPr>
        <p:grpSpPr>
          <a:xfrm>
            <a:off x="0" y="539707"/>
            <a:ext cx="12192000" cy="6020034"/>
            <a:chOff x="0" y="539707"/>
            <a:chExt cx="12192000" cy="6020034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FC2022B-B00C-4232-8B0B-3480A7A9FA2D}"/>
                </a:ext>
              </a:extLst>
            </p:cNvPr>
            <p:cNvSpPr txBox="1"/>
            <p:nvPr/>
          </p:nvSpPr>
          <p:spPr>
            <a:xfrm>
              <a:off x="285749" y="6190411"/>
              <a:ext cx="386670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Janaillat, sortie sud, 2</a:t>
              </a:r>
              <a:r>
                <a:rPr lang="fr-FR" dirty="0">
                  <a:solidFill>
                    <a:schemeClr val="bg1"/>
                  </a:solidFill>
                  <a:latin typeface="+mj-lt"/>
                  <a:ea typeface="+mj-ea"/>
                  <a:cs typeface="+mj-cs"/>
                  <a:sym typeface="Calibri"/>
                </a:rPr>
                <a:t>,2 km si h=150m</a:t>
              </a:r>
              <a:endParaRPr kumimoji="0" lang="fr-FR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4A982B85-727E-4D8A-8A61-F793653A0607}"/>
                </a:ext>
              </a:extLst>
            </p:cNvPr>
            <p:cNvGrpSpPr/>
            <p:nvPr/>
          </p:nvGrpSpPr>
          <p:grpSpPr>
            <a:xfrm>
              <a:off x="0" y="539707"/>
              <a:ext cx="12192000" cy="5451520"/>
              <a:chOff x="0" y="539707"/>
              <a:chExt cx="12192000" cy="5451520"/>
            </a:xfrm>
          </p:grpSpPr>
          <p:pic>
            <p:nvPicPr>
              <p:cNvPr id="4" name="Image 3" descr="Une image contenant herbe, ciel, extérieur, scène&#10;&#10;Description générée automatiquement">
                <a:extLst>
                  <a:ext uri="{FF2B5EF4-FFF2-40B4-BE49-F238E27FC236}">
                    <a16:creationId xmlns:a16="http://schemas.microsoft.com/office/drawing/2014/main" id="{22186F3D-7BDD-499C-9CB1-EDCCDA1F7C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539707"/>
                <a:ext cx="12192000" cy="5451152"/>
              </a:xfrm>
              <a:prstGeom prst="rect">
                <a:avLst/>
              </a:prstGeom>
            </p:spPr>
          </p:pic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DD8F2207-EA11-45E8-BFE6-E28C9D5E0B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4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4205713"/>
                <a:ext cx="5398718" cy="1785514"/>
              </a:xfrm>
              <a:prstGeom prst="rect">
                <a:avLst/>
              </a:prstGeom>
            </p:spPr>
          </p:pic>
          <p:grpSp>
            <p:nvGrpSpPr>
              <p:cNvPr id="24" name="Groupe 23">
                <a:extLst>
                  <a:ext uri="{FF2B5EF4-FFF2-40B4-BE49-F238E27FC236}">
                    <a16:creationId xmlns:a16="http://schemas.microsoft.com/office/drawing/2014/main" id="{103D2250-C3A3-4055-B25B-17A05F1FB21E}"/>
                  </a:ext>
                </a:extLst>
              </p:cNvPr>
              <p:cNvGrpSpPr/>
              <p:nvPr/>
            </p:nvGrpSpPr>
            <p:grpSpPr>
              <a:xfrm>
                <a:off x="6096000" y="2335649"/>
                <a:ext cx="3576327" cy="1649908"/>
                <a:chOff x="6096000" y="2335649"/>
                <a:chExt cx="3576327" cy="1649908"/>
              </a:xfrm>
            </p:grpSpPr>
            <p:pic>
              <p:nvPicPr>
                <p:cNvPr id="5" name="Image 4">
                  <a:extLst>
                    <a:ext uri="{FF2B5EF4-FFF2-40B4-BE49-F238E27FC236}">
                      <a16:creationId xmlns:a16="http://schemas.microsoft.com/office/drawing/2014/main" id="{3D1E1CED-BE49-4083-BE01-0D62AEAC5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943563" y="2335649"/>
                  <a:ext cx="728764" cy="954679"/>
                </a:xfrm>
                <a:prstGeom prst="rect">
                  <a:avLst/>
                </a:prstGeom>
              </p:spPr>
            </p:pic>
            <p:pic>
              <p:nvPicPr>
                <p:cNvPr id="7" name="Image 6">
                  <a:extLst>
                    <a:ext uri="{FF2B5EF4-FFF2-40B4-BE49-F238E27FC236}">
                      <a16:creationId xmlns:a16="http://schemas.microsoft.com/office/drawing/2014/main" id="{A8A89D2D-3E56-4CEA-8A5D-0334BDF3C4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-15431"/>
                <a:stretch/>
              </p:blipFill>
              <p:spPr>
                <a:xfrm>
                  <a:off x="6986711" y="2812988"/>
                  <a:ext cx="500131" cy="1172569"/>
                </a:xfrm>
                <a:prstGeom prst="rect">
                  <a:avLst/>
                </a:prstGeom>
              </p:spPr>
            </p:pic>
            <p:pic>
              <p:nvPicPr>
                <p:cNvPr id="8" name="Image 7">
                  <a:extLst>
                    <a:ext uri="{FF2B5EF4-FFF2-40B4-BE49-F238E27FC236}">
                      <a16:creationId xmlns:a16="http://schemas.microsoft.com/office/drawing/2014/main" id="{F6DECBA0-2224-495D-831A-772F51F365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flipH="1">
                  <a:off x="6444535" y="2889457"/>
                  <a:ext cx="500130" cy="801742"/>
                </a:xfrm>
                <a:prstGeom prst="rect">
                  <a:avLst/>
                </a:prstGeom>
              </p:spPr>
            </p:pic>
            <p:pic>
              <p:nvPicPr>
                <p:cNvPr id="9" name="Image 8">
                  <a:extLst>
                    <a:ext uri="{FF2B5EF4-FFF2-40B4-BE49-F238E27FC236}">
                      <a16:creationId xmlns:a16="http://schemas.microsoft.com/office/drawing/2014/main" id="{F19DB843-CD4B-4BC1-9004-1D18B634BB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-1"/>
                <a:stretch/>
              </p:blipFill>
              <p:spPr>
                <a:xfrm flipH="1">
                  <a:off x="7486842" y="2628821"/>
                  <a:ext cx="615749" cy="1015817"/>
                </a:xfrm>
                <a:prstGeom prst="rect">
                  <a:avLst/>
                </a:prstGeom>
              </p:spPr>
            </p:pic>
            <p:pic>
              <p:nvPicPr>
                <p:cNvPr id="10" name="Image 9">
                  <a:extLst>
                    <a:ext uri="{FF2B5EF4-FFF2-40B4-BE49-F238E27FC236}">
                      <a16:creationId xmlns:a16="http://schemas.microsoft.com/office/drawing/2014/main" id="{97B3523B-5902-4087-8DB1-81C93ACBA9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21423955">
                  <a:off x="8217434" y="2451409"/>
                  <a:ext cx="492502" cy="1214081"/>
                </a:xfrm>
                <a:prstGeom prst="rect">
                  <a:avLst/>
                </a:prstGeom>
              </p:spPr>
            </p:pic>
            <p:pic>
              <p:nvPicPr>
                <p:cNvPr id="23" name="Image 22">
                  <a:extLst>
                    <a:ext uri="{FF2B5EF4-FFF2-40B4-BE49-F238E27FC236}">
                      <a16:creationId xmlns:a16="http://schemas.microsoft.com/office/drawing/2014/main" id="{DED458D3-5182-4AAA-AF10-69ED2D6129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096000" y="3053132"/>
                  <a:ext cx="467957" cy="613022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59CBB714-2314-444F-8B7C-BC4801F78953}"/>
                  </a:ext>
                </a:extLst>
              </p:cNvPr>
              <p:cNvCxnSpPr/>
              <p:nvPr/>
            </p:nvCxnSpPr>
            <p:spPr>
              <a:xfrm flipV="1">
                <a:off x="2699359" y="4730917"/>
                <a:ext cx="0" cy="432754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CCD41668-99DB-4850-952E-2B2CF5E74359}"/>
                  </a:ext>
                </a:extLst>
              </p:cNvPr>
              <p:cNvCxnSpPr/>
              <p:nvPr/>
            </p:nvCxnSpPr>
            <p:spPr>
              <a:xfrm flipV="1">
                <a:off x="439271" y="4730917"/>
                <a:ext cx="2330823" cy="818236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052372A6-CDA0-4CCC-A4FB-3B9412207527}"/>
                  </a:ext>
                </a:extLst>
              </p:cNvPr>
              <p:cNvCxnSpPr/>
              <p:nvPr/>
            </p:nvCxnSpPr>
            <p:spPr>
              <a:xfrm flipV="1">
                <a:off x="430306" y="5011271"/>
                <a:ext cx="2269053" cy="570838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</p:spTree>
    <p:extLst>
      <p:ext uri="{BB962C8B-B14F-4D97-AF65-F5344CB8AC3E}">
        <p14:creationId xmlns:p14="http://schemas.microsoft.com/office/powerpoint/2010/main" val="2583870465"/>
      </p:ext>
    </p:extLst>
  </p:cSld>
  <p:clrMapOvr>
    <a:masterClrMapping/>
  </p:clrMapOvr>
  <p:transition spd="med" advTm="1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erbe, extérieur, ciel, champ&#10;&#10;Description générée automatiquement">
            <a:extLst>
              <a:ext uri="{FF2B5EF4-FFF2-40B4-BE49-F238E27FC236}">
                <a16:creationId xmlns:a16="http://schemas.microsoft.com/office/drawing/2014/main" id="{B49691F6-1D00-4CEF-8AB8-58834CB901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8403"/>
            <a:ext cx="12192000" cy="5586147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22BF8D04-B302-440A-A219-FAF0DC5DB18A}"/>
              </a:ext>
            </a:extLst>
          </p:cNvPr>
          <p:cNvGrpSpPr/>
          <p:nvPr/>
        </p:nvGrpSpPr>
        <p:grpSpPr>
          <a:xfrm>
            <a:off x="7120819" y="2340413"/>
            <a:ext cx="5187792" cy="947353"/>
            <a:chOff x="7120819" y="2340413"/>
            <a:chExt cx="5187792" cy="94735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845584F-2553-4740-A595-16C28E642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005563" y="2397084"/>
              <a:ext cx="511597" cy="890682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BE68E15-97BA-4031-88D0-C287A715F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1981206" y="2480899"/>
              <a:ext cx="327405" cy="570007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E2FE548-7C34-4346-85C4-78DC5DC4A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20819" y="2359438"/>
              <a:ext cx="449878" cy="890682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2E942F-D561-4881-A596-9CB7CD700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2778" y="2430088"/>
              <a:ext cx="483010" cy="760775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98B663B-BEC2-4AE8-B932-02A2B8E1E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423955">
              <a:off x="10249757" y="2364871"/>
              <a:ext cx="234175" cy="853723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0C7C0F32-5E99-4F77-817B-FE5383A0E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423955">
              <a:off x="11164322" y="2340413"/>
              <a:ext cx="230201" cy="839236"/>
            </a:xfrm>
            <a:prstGeom prst="rect">
              <a:avLst/>
            </a:prstGeom>
          </p:spPr>
        </p:pic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6DCC38A6-BC0C-4418-88A0-83BA7C211C3C}"/>
              </a:ext>
            </a:extLst>
          </p:cNvPr>
          <p:cNvSpPr txBox="1"/>
          <p:nvPr/>
        </p:nvSpPr>
        <p:spPr>
          <a:xfrm>
            <a:off x="323849" y="6019800"/>
            <a:ext cx="360997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Janaillat, sortie est côté cimetière</a:t>
            </a:r>
          </a:p>
        </p:txBody>
      </p:sp>
    </p:spTree>
    <p:extLst>
      <p:ext uri="{BB962C8B-B14F-4D97-AF65-F5344CB8AC3E}">
        <p14:creationId xmlns:p14="http://schemas.microsoft.com/office/powerpoint/2010/main" val="2889521094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herbe, extérieur, ciel, champ&#10;&#10;Description générée automatiquement">
            <a:extLst>
              <a:ext uri="{FF2B5EF4-FFF2-40B4-BE49-F238E27FC236}">
                <a16:creationId xmlns:a16="http://schemas.microsoft.com/office/drawing/2014/main" id="{4BAAC4C7-A1BB-4434-B284-DA4E6D1A6E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428" y="198151"/>
            <a:ext cx="9637776" cy="625449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3BD935B-0490-445E-A1F4-D5FE806C6A40}"/>
              </a:ext>
            </a:extLst>
          </p:cNvPr>
          <p:cNvSpPr txBox="1"/>
          <p:nvPr/>
        </p:nvSpPr>
        <p:spPr>
          <a:xfrm>
            <a:off x="9766258" y="6083315"/>
            <a:ext cx="97894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Janaillat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843720"/>
      </p:ext>
    </p:extLst>
  </p:cSld>
  <p:clrMapOvr>
    <a:masterClrMapping/>
  </p:clrMapOvr>
  <p:transition spd="med" advTm="1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erbe, ciel, extérieur, train&#10;&#10;Description générée automatiquement">
            <a:extLst>
              <a:ext uri="{FF2B5EF4-FFF2-40B4-BE49-F238E27FC236}">
                <a16:creationId xmlns:a16="http://schemas.microsoft.com/office/drawing/2014/main" id="{75853C40-F2C6-4579-B5AC-EFB73E5E1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147"/>
            <a:ext cx="12192000" cy="5671705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6CD3BDF3-C4F8-4B3E-807B-C7E0FD46424B}"/>
              </a:ext>
            </a:extLst>
          </p:cNvPr>
          <p:cNvGrpSpPr/>
          <p:nvPr/>
        </p:nvGrpSpPr>
        <p:grpSpPr>
          <a:xfrm>
            <a:off x="6000750" y="512659"/>
            <a:ext cx="2418231" cy="2588861"/>
            <a:chOff x="6096000" y="512659"/>
            <a:chExt cx="2418231" cy="258886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6072BE4-C02C-4E6B-B938-E6E37D765A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84981" y="1171575"/>
              <a:ext cx="1037270" cy="1929945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F7069B5-0355-4A7D-B588-B44B3FE1E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85461" y="593147"/>
              <a:ext cx="1159841" cy="2316735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A96D61D-17EA-41AF-A39F-C13B20A71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423955">
              <a:off x="6096000" y="512659"/>
              <a:ext cx="976803" cy="2588861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77D3F39-2BF9-41FA-8038-F3F4C1A83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9276" flipH="1">
              <a:off x="7589538" y="1533185"/>
              <a:ext cx="924693" cy="1351345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1D7D39C-910A-4C55-8DC8-6F2C5162F0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602249" y="793310"/>
              <a:ext cx="1159841" cy="2145324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7DA86C4-982A-47D2-BD93-6B6D0F0941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00"/>
            <a:stretch/>
          </p:blipFill>
          <p:spPr>
            <a:xfrm rot="21423955">
              <a:off x="7339286" y="1553316"/>
              <a:ext cx="558542" cy="1493647"/>
            </a:xfrm>
            <a:prstGeom prst="rect">
              <a:avLst/>
            </a:prstGeom>
          </p:spPr>
        </p:pic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7D58DD22-9EFF-4910-9A4D-F188C86C471F}"/>
              </a:ext>
            </a:extLst>
          </p:cNvPr>
          <p:cNvSpPr txBox="1"/>
          <p:nvPr/>
        </p:nvSpPr>
        <p:spPr>
          <a:xfrm>
            <a:off x="295274" y="6183978"/>
            <a:ext cx="423862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Souliers, départementale D10  E6 à 600m</a:t>
            </a:r>
          </a:p>
        </p:txBody>
      </p:sp>
    </p:spTree>
    <p:extLst>
      <p:ext uri="{BB962C8B-B14F-4D97-AF65-F5344CB8AC3E}">
        <p14:creationId xmlns:p14="http://schemas.microsoft.com/office/powerpoint/2010/main" val="1496321034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B29E0B44-E209-44C3-9FA5-22A1DC523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479" y="0"/>
            <a:ext cx="724704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E5545F-8501-4E3B-83DE-38FAEA7BB791}"/>
              </a:ext>
            </a:extLst>
          </p:cNvPr>
          <p:cNvSpPr/>
          <p:nvPr/>
        </p:nvSpPr>
        <p:spPr>
          <a:xfrm>
            <a:off x="434168" y="6062485"/>
            <a:ext cx="1309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sym typeface="Calibri"/>
              </a:rPr>
              <a:t>Villatanges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9861305"/>
      </p:ext>
    </p:extLst>
  </p:cSld>
  <p:clrMapOvr>
    <a:masterClrMapping/>
  </p:clrMapOvr>
  <p:transition spd="med" advTm="1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39FDC24-B656-46E2-8238-6951D74111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3140"/>
            <a:ext cx="12192000" cy="44717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4EF746-2DA2-4419-B933-4861F477BDD5}"/>
              </a:ext>
            </a:extLst>
          </p:cNvPr>
          <p:cNvSpPr/>
          <p:nvPr/>
        </p:nvSpPr>
        <p:spPr>
          <a:xfrm>
            <a:off x="-1" y="5664859"/>
            <a:ext cx="90471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979797"/>
                </a:solidFill>
                <a:latin typeface="Arial" panose="020B0604020202020204" pitchFamily="34" charset="0"/>
              </a:rPr>
              <a:t>WPD / Réalisation des photomontages: WPD / Paysagiste : ENCIS Environnement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E50D68-3A44-4E2D-AD43-3D88F6593A61}"/>
              </a:ext>
            </a:extLst>
          </p:cNvPr>
          <p:cNvSpPr/>
          <p:nvPr/>
        </p:nvSpPr>
        <p:spPr>
          <a:xfrm>
            <a:off x="434168" y="6062485"/>
            <a:ext cx="1309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sym typeface="Calibri"/>
              </a:rPr>
              <a:t>Villatanges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0762910"/>
      </p:ext>
    </p:extLst>
  </p:cSld>
  <p:clrMapOvr>
    <a:masterClrMapping/>
  </p:clrMapOvr>
  <p:transition spd="med" advTm="10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erbe, ciel, extérieur, train&#10;&#10;Description générée automatiquement">
            <a:extLst>
              <a:ext uri="{FF2B5EF4-FFF2-40B4-BE49-F238E27FC236}">
                <a16:creationId xmlns:a16="http://schemas.microsoft.com/office/drawing/2014/main" id="{CD2DA87C-9068-4CB0-A89A-04AB7090D1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8358"/>
            <a:ext cx="12192000" cy="443366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788331-79CA-4FC7-A23F-6CB0CEBB4B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3250" y="1206976"/>
            <a:ext cx="947021" cy="17620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79297A3-1FED-4B6A-AD1F-0FB7EE72E7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7195" y="980858"/>
            <a:ext cx="1159841" cy="192994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3E5E252-BE74-4097-ADCF-C7230C1BC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3955">
            <a:off x="197724" y="1328743"/>
            <a:ext cx="532763" cy="14120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B6A12E3-D6CB-4DAC-8732-1A59B0CDC5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9276" flipH="1">
            <a:off x="7648102" y="1269712"/>
            <a:ext cx="1075976" cy="117328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B0C1726-D0C0-45A2-AF4C-113CAEDA36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278706" y="1052139"/>
            <a:ext cx="1062466" cy="19652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A2ACE18-3FBD-4704-81BD-D6601E18A7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00"/>
          <a:stretch/>
        </p:blipFill>
        <p:spPr>
          <a:xfrm rot="21423955">
            <a:off x="1524625" y="1221477"/>
            <a:ext cx="608236" cy="162653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746EE01-F810-4AB3-B420-F1A3B211674E}"/>
              </a:ext>
            </a:extLst>
          </p:cNvPr>
          <p:cNvSpPr txBox="1"/>
          <p:nvPr/>
        </p:nvSpPr>
        <p:spPr>
          <a:xfrm>
            <a:off x="295274" y="6183978"/>
            <a:ext cx="66579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Entrée nord de </a:t>
            </a:r>
            <a:r>
              <a:rPr kumimoji="0" lang="fr-FR" sz="18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Villatanges</a:t>
            </a: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, départementale D10  E4 1100m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307991E-DD01-4296-A918-BA0D571C4F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4207" y="5983837"/>
            <a:ext cx="2399314" cy="7299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873251C-4DA4-4903-BD00-14AEEC26DE98}"/>
              </a:ext>
            </a:extLst>
          </p:cNvPr>
          <p:cNvSpPr txBox="1"/>
          <p:nvPr/>
        </p:nvSpPr>
        <p:spPr>
          <a:xfrm>
            <a:off x="11067393" y="5959642"/>
            <a:ext cx="38888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E4</a:t>
            </a:r>
          </a:p>
        </p:txBody>
      </p:sp>
    </p:spTree>
    <p:extLst>
      <p:ext uri="{BB962C8B-B14F-4D97-AF65-F5344CB8AC3E}">
        <p14:creationId xmlns:p14="http://schemas.microsoft.com/office/powerpoint/2010/main" val="1908290554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erbe, ciel, extérieur, champ&#10;&#10;Description générée automatiquement">
            <a:extLst>
              <a:ext uri="{FF2B5EF4-FFF2-40B4-BE49-F238E27FC236}">
                <a16:creationId xmlns:a16="http://schemas.microsoft.com/office/drawing/2014/main" id="{F7E91BD6-42E4-4FA9-9D5C-36056E569D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14387"/>
            <a:ext cx="12192000" cy="3029226"/>
          </a:xfrm>
          <a:prstGeom prst="rect">
            <a:avLst/>
          </a:prstGeom>
        </p:spPr>
      </p:pic>
      <p:pic>
        <p:nvPicPr>
          <p:cNvPr id="4" name="Image 3" descr="Image 3">
            <a:extLst>
              <a:ext uri="{FF2B5EF4-FFF2-40B4-BE49-F238E27FC236}">
                <a16:creationId xmlns:a16="http://schemas.microsoft.com/office/drawing/2014/main" id="{C8044BEA-29D4-4F16-9BF0-4001C3E0D2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3" b="-1"/>
          <a:stretch/>
        </p:blipFill>
        <p:spPr>
          <a:xfrm>
            <a:off x="7564521" y="1850282"/>
            <a:ext cx="3083540" cy="27354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A1D6FBDD-8DE6-4300-BF18-3B1BDD22698C}"/>
              </a:ext>
            </a:extLst>
          </p:cNvPr>
          <p:cNvGrpSpPr/>
          <p:nvPr/>
        </p:nvGrpSpPr>
        <p:grpSpPr>
          <a:xfrm>
            <a:off x="2549874" y="399852"/>
            <a:ext cx="4816601" cy="4543761"/>
            <a:chOff x="6079066" y="643466"/>
            <a:chExt cx="4816601" cy="4543761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782F5FDB-3DEF-49E6-996B-52FEC52120F4}"/>
                </a:ext>
              </a:extLst>
            </p:cNvPr>
            <p:cNvGrpSpPr/>
            <p:nvPr/>
          </p:nvGrpSpPr>
          <p:grpSpPr>
            <a:xfrm>
              <a:off x="6079066" y="643466"/>
              <a:ext cx="704850" cy="4543761"/>
              <a:chOff x="5883425" y="527499"/>
              <a:chExt cx="704850" cy="4543761"/>
            </a:xfrm>
          </p:grpSpPr>
          <p:sp>
            <p:nvSpPr>
              <p:cNvPr id="8" name="Ellipse 3">
                <a:extLst>
                  <a:ext uri="{FF2B5EF4-FFF2-40B4-BE49-F238E27FC236}">
                    <a16:creationId xmlns:a16="http://schemas.microsoft.com/office/drawing/2014/main" id="{10FC036A-CE43-458F-99C6-C4709160991F}"/>
                  </a:ext>
                </a:extLst>
              </p:cNvPr>
              <p:cNvSpPr/>
              <p:nvPr/>
            </p:nvSpPr>
            <p:spPr>
              <a:xfrm>
                <a:off x="5883425" y="4673747"/>
                <a:ext cx="704850" cy="397513"/>
              </a:xfrm>
              <a:prstGeom prst="ellipse">
                <a:avLst/>
              </a:prstGeom>
              <a:solidFill>
                <a:srgbClr val="707868"/>
              </a:solidFill>
              <a:ln w="12700">
                <a:noFill/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9" name="Image 1" descr="Image 1">
                <a:extLst>
                  <a:ext uri="{FF2B5EF4-FFF2-40B4-BE49-F238E27FC236}">
                    <a16:creationId xmlns:a16="http://schemas.microsoft.com/office/drawing/2014/main" id="{BEA26E0C-6C3E-4F56-8FBD-AE53742E24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883425" y="527499"/>
                <a:ext cx="704850" cy="4380354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8F5C1020-2A13-41B8-BC4E-625A9CBC4B37}"/>
                </a:ext>
              </a:extLst>
            </p:cNvPr>
            <p:cNvSpPr/>
            <p:nvPr/>
          </p:nvSpPr>
          <p:spPr>
            <a:xfrm>
              <a:off x="6633029" y="4328504"/>
              <a:ext cx="4262638" cy="824067"/>
            </a:xfrm>
            <a:custGeom>
              <a:avLst/>
              <a:gdLst>
                <a:gd name="connsiteX0" fmla="*/ 0 w 3643085"/>
                <a:gd name="connsiteY0" fmla="*/ 1219200 h 1219200"/>
                <a:gd name="connsiteX1" fmla="*/ 3643085 w 3643085"/>
                <a:gd name="connsiteY1" fmla="*/ 232229 h 1219200"/>
                <a:gd name="connsiteX2" fmla="*/ 3483428 w 3643085"/>
                <a:gd name="connsiteY2" fmla="*/ 87086 h 1219200"/>
                <a:gd name="connsiteX3" fmla="*/ 2989942 w 3643085"/>
                <a:gd name="connsiteY3" fmla="*/ 0 h 1219200"/>
                <a:gd name="connsiteX4" fmla="*/ 2641600 w 3643085"/>
                <a:gd name="connsiteY4" fmla="*/ 101600 h 1219200"/>
                <a:gd name="connsiteX5" fmla="*/ 130628 w 3643085"/>
                <a:gd name="connsiteY5" fmla="*/ 899886 h 1219200"/>
                <a:gd name="connsiteX6" fmla="*/ 159657 w 3643085"/>
                <a:gd name="connsiteY6" fmla="*/ 1132115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3085" h="1219200">
                  <a:moveTo>
                    <a:pt x="0" y="1219200"/>
                  </a:moveTo>
                  <a:lnTo>
                    <a:pt x="3643085" y="232229"/>
                  </a:lnTo>
                  <a:lnTo>
                    <a:pt x="3483428" y="87086"/>
                  </a:lnTo>
                  <a:lnTo>
                    <a:pt x="2989942" y="0"/>
                  </a:lnTo>
                  <a:lnTo>
                    <a:pt x="2641600" y="101600"/>
                  </a:lnTo>
                  <a:lnTo>
                    <a:pt x="130628" y="899886"/>
                  </a:lnTo>
                  <a:lnTo>
                    <a:pt x="159657" y="1132115"/>
                  </a:lnTo>
                </a:path>
              </a:pathLst>
            </a:custGeom>
            <a:solidFill>
              <a:srgbClr val="585536">
                <a:alpha val="62000"/>
              </a:srgb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8471702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erbe, extérieur, ciel, champ&#10;&#10;Description générée automatiquement">
            <a:extLst>
              <a:ext uri="{FF2B5EF4-FFF2-40B4-BE49-F238E27FC236}">
                <a16:creationId xmlns:a16="http://schemas.microsoft.com/office/drawing/2014/main" id="{A4296BB6-B457-4880-AC45-0DDA3C271E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6743"/>
            <a:ext cx="12192000" cy="4524514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0A295B62-F7DD-4307-B86D-2DCB73F68800}"/>
              </a:ext>
            </a:extLst>
          </p:cNvPr>
          <p:cNvGrpSpPr/>
          <p:nvPr/>
        </p:nvGrpSpPr>
        <p:grpSpPr>
          <a:xfrm>
            <a:off x="-282700" y="275419"/>
            <a:ext cx="6652785" cy="3904558"/>
            <a:chOff x="-282700" y="275419"/>
            <a:chExt cx="6652785" cy="3904558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6085E9B-8E85-41B4-B870-70D33D72A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6230" y="550372"/>
              <a:ext cx="1958469" cy="3517132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52F9F1C-CAF0-44AA-8C97-6622465448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155306" y="582813"/>
              <a:ext cx="1837108" cy="3398045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DF444D7-2B82-4D5D-93DE-F6D65892AF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423955">
              <a:off x="4614496" y="1267855"/>
              <a:ext cx="1072868" cy="2283057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0A0D41D-2705-4936-B903-188A09A65B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423955">
              <a:off x="5587696" y="1722472"/>
              <a:ext cx="782389" cy="1711408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9624E56-010B-4155-884B-9A1DFE35D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36"/>
            <a:stretch/>
          </p:blipFill>
          <p:spPr>
            <a:xfrm rot="169276" flipH="1">
              <a:off x="-282700" y="275419"/>
              <a:ext cx="2230772" cy="3904558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B97CB57F-1775-4CE2-B802-EAC59582413B}"/>
              </a:ext>
            </a:extLst>
          </p:cNvPr>
          <p:cNvSpPr txBox="1"/>
          <p:nvPr/>
        </p:nvSpPr>
        <p:spPr>
          <a:xfrm>
            <a:off x="220562" y="5691257"/>
            <a:ext cx="3084453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ea typeface="+mj-ea"/>
                <a:cs typeface="+mj-cs"/>
                <a:sym typeface="Calibri"/>
              </a:rPr>
              <a:t>Janaillat</a:t>
            </a:r>
          </a:p>
        </p:txBody>
      </p:sp>
    </p:spTree>
    <p:extLst>
      <p:ext uri="{BB962C8B-B14F-4D97-AF65-F5344CB8AC3E}">
        <p14:creationId xmlns:p14="http://schemas.microsoft.com/office/powerpoint/2010/main" val="4082665666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erbe, ciel, extérieur&#10;&#10;Description générée automatiquement">
            <a:extLst>
              <a:ext uri="{FF2B5EF4-FFF2-40B4-BE49-F238E27FC236}">
                <a16:creationId xmlns:a16="http://schemas.microsoft.com/office/drawing/2014/main" id="{667C187F-06F6-4F9C-A6D3-A742CB43AA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816" y="676656"/>
            <a:ext cx="9802368" cy="5504688"/>
          </a:xfrm>
          <a:prstGeom prst="rect">
            <a:avLst/>
          </a:prstGeom>
        </p:spPr>
      </p:pic>
      <p:pic>
        <p:nvPicPr>
          <p:cNvPr id="5" name="Image 4" descr="Une image contenant volant, extérieur, oiseau, aéronef&#10;&#10;Description générée automatiquement">
            <a:extLst>
              <a:ext uri="{FF2B5EF4-FFF2-40B4-BE49-F238E27FC236}">
                <a16:creationId xmlns:a16="http://schemas.microsoft.com/office/drawing/2014/main" id="{D656E775-7564-488B-8EE6-FCA0937CE5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808" y="675132"/>
            <a:ext cx="3008376" cy="169164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8FFC36B-AC2D-48D6-B57F-7DE8280A67F2}"/>
              </a:ext>
            </a:extLst>
          </p:cNvPr>
          <p:cNvSpPr txBox="1"/>
          <p:nvPr/>
        </p:nvSpPr>
        <p:spPr>
          <a:xfrm>
            <a:off x="1194816" y="6181344"/>
            <a:ext cx="3084453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ea typeface="+mj-ea"/>
                <a:cs typeface="+mj-cs"/>
                <a:sym typeface="Calibri"/>
              </a:rPr>
              <a:t>Janaillat</a:t>
            </a:r>
          </a:p>
        </p:txBody>
      </p:sp>
    </p:spTree>
    <p:extLst>
      <p:ext uri="{BB962C8B-B14F-4D97-AF65-F5344CB8AC3E}">
        <p14:creationId xmlns:p14="http://schemas.microsoft.com/office/powerpoint/2010/main" val="2927051227"/>
      </p:ext>
    </p:extLst>
  </p:cSld>
  <p:clrMapOvr>
    <a:masterClrMapping/>
  </p:clrMapOvr>
  <p:transition spd="med" advTm="7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erbe, ciel, extérieur, herbeux&#10;&#10;Description générée automatiquement">
            <a:extLst>
              <a:ext uri="{FF2B5EF4-FFF2-40B4-BE49-F238E27FC236}">
                <a16:creationId xmlns:a16="http://schemas.microsoft.com/office/drawing/2014/main" id="{2BD3F815-509C-4975-AA99-65C776B1C2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816" y="173736"/>
            <a:ext cx="9802368" cy="651052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4B220F2-DCDC-4672-A7D0-A311780F0D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50965" y="909631"/>
            <a:ext cx="1884806" cy="35633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9699445-E858-4CB8-B11A-259B69DDD5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2907" y="1778599"/>
            <a:ext cx="1266739" cy="235689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FCFBB1F-5784-4282-8C83-C49112A3CA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694460" y="2120698"/>
            <a:ext cx="957911" cy="17718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E951D0D-8FB2-40EF-BB7E-0657E2D679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3955">
            <a:off x="6457124" y="2704919"/>
            <a:ext cx="354176" cy="84935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F33FD45-749E-49F9-9038-436057783E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882326" y="2718128"/>
            <a:ext cx="466842" cy="86350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2E1BE74-DFD7-4182-85E6-676095728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7561" y="2807860"/>
            <a:ext cx="376629" cy="77377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3681FC0-5BA8-4F0E-A983-8D0ED8B984B4}"/>
              </a:ext>
            </a:extLst>
          </p:cNvPr>
          <p:cNvSpPr txBox="1"/>
          <p:nvPr/>
        </p:nvSpPr>
        <p:spPr>
          <a:xfrm>
            <a:off x="1194816" y="6284156"/>
            <a:ext cx="3084453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ea typeface="+mj-ea"/>
                <a:cs typeface="+mj-cs"/>
                <a:sym typeface="Calibri"/>
              </a:rPr>
              <a:t>Janaillat</a:t>
            </a:r>
          </a:p>
        </p:txBody>
      </p:sp>
    </p:spTree>
    <p:extLst>
      <p:ext uri="{BB962C8B-B14F-4D97-AF65-F5344CB8AC3E}">
        <p14:creationId xmlns:p14="http://schemas.microsoft.com/office/powerpoint/2010/main" val="747338680"/>
      </p:ext>
    </p:extLst>
  </p:cSld>
  <p:clrMapOvr>
    <a:masterClrMapping/>
  </p:clrMapOvr>
  <p:transition spd="med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erbe, ciel, extérieur, champ&#10;&#10;Description générée automatiquement">
            <a:extLst>
              <a:ext uri="{FF2B5EF4-FFF2-40B4-BE49-F238E27FC236}">
                <a16:creationId xmlns:a16="http://schemas.microsoft.com/office/drawing/2014/main" id="{737BE879-797C-442D-9AC5-EEB2F1492C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2674"/>
            <a:ext cx="12192000" cy="431265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8902A85-1A62-4793-8F25-1BAC6B9CDD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 flipH="1">
            <a:off x="3078900" y="764863"/>
            <a:ext cx="1345954" cy="20308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A3CEAD7-32C0-43DD-8688-9B7C3BFB44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3168" y="641868"/>
            <a:ext cx="1591397" cy="29609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C3C3303-8734-45E0-A12D-9A9D010D9C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885963" y="-2401479"/>
            <a:ext cx="3710153" cy="70142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031C311-BA8C-435D-890B-86C6990103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23955">
            <a:off x="3068140" y="1288684"/>
            <a:ext cx="657467" cy="12455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EB538EF-A864-4442-8605-91C7A162A1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 flipH="1">
            <a:off x="2483402" y="1309914"/>
            <a:ext cx="866612" cy="122307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0079EB5-B374-4ECA-A040-9B82717D18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2208637" y="1399646"/>
            <a:ext cx="699147" cy="10177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436948F-717C-40E3-BC41-B6AF5CB66509}"/>
              </a:ext>
            </a:extLst>
          </p:cNvPr>
          <p:cNvSpPr txBox="1"/>
          <p:nvPr/>
        </p:nvSpPr>
        <p:spPr>
          <a:xfrm>
            <a:off x="714548" y="5983602"/>
            <a:ext cx="3084453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ea typeface="+mj-ea"/>
                <a:cs typeface="+mj-cs"/>
                <a:sym typeface="Calibri"/>
              </a:rPr>
              <a:t>Janaillat</a:t>
            </a:r>
          </a:p>
        </p:txBody>
      </p:sp>
    </p:spTree>
    <p:extLst>
      <p:ext uri="{BB962C8B-B14F-4D97-AF65-F5344CB8AC3E}">
        <p14:creationId xmlns:p14="http://schemas.microsoft.com/office/powerpoint/2010/main" val="849162798"/>
      </p:ext>
    </p:extLst>
  </p:cSld>
  <p:clrMapOvr>
    <a:masterClrMapping/>
  </p:clrMapOvr>
  <p:transition spd="med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erbe, ciel, extérieur&#10;&#10;Description générée automatiquement">
            <a:extLst>
              <a:ext uri="{FF2B5EF4-FFF2-40B4-BE49-F238E27FC236}">
                <a16:creationId xmlns:a16="http://schemas.microsoft.com/office/drawing/2014/main" id="{4874DFAD-8CD4-46A3-A289-8A4B22760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5013"/>
            <a:ext cx="12192000" cy="554868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26FCE06-D803-46EC-9F3E-E733296C5699}"/>
              </a:ext>
            </a:extLst>
          </p:cNvPr>
          <p:cNvSpPr txBox="1"/>
          <p:nvPr/>
        </p:nvSpPr>
        <p:spPr>
          <a:xfrm>
            <a:off x="-1" y="6314987"/>
            <a:ext cx="7494310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Au monument aux morts de </a:t>
            </a:r>
            <a:r>
              <a:rPr kumimoji="0" lang="fr-FR" sz="20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Combovert</a:t>
            </a:r>
            <a:r>
              <a:rPr kumimoji="0" lang="fr-FR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(2.3 km), </a:t>
            </a:r>
            <a:r>
              <a:rPr kumimoji="0" lang="fr-FR" sz="20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covisibilité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4E26098-774D-4D99-BA7A-EDE8F492E23D}"/>
              </a:ext>
            </a:extLst>
          </p:cNvPr>
          <p:cNvGrpSpPr/>
          <p:nvPr/>
        </p:nvGrpSpPr>
        <p:grpSpPr>
          <a:xfrm>
            <a:off x="5429340" y="2606565"/>
            <a:ext cx="666659" cy="827933"/>
            <a:chOff x="5429340" y="2606565"/>
            <a:chExt cx="666659" cy="827933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82A9C4B-1FE5-45BF-8C1E-9C219D0FA8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>
            <a:xfrm flipH="1">
              <a:off x="5443837" y="2606565"/>
              <a:ext cx="551658" cy="822434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FA3582A-6A4B-4BD5-9843-E1AF7D9103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44054" y="2823452"/>
              <a:ext cx="451945" cy="605548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188B5B28-84BB-4895-BC4D-629F1ED98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423955">
              <a:off x="5429340" y="2943388"/>
              <a:ext cx="202277" cy="491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654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erbe, ciel, extérieur, champ&#10;&#10;Description générée automatiquement">
            <a:extLst>
              <a:ext uri="{FF2B5EF4-FFF2-40B4-BE49-F238E27FC236}">
                <a16:creationId xmlns:a16="http://schemas.microsoft.com/office/drawing/2014/main" id="{F16D9FEB-DA84-4703-9519-EBAB97E8A4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046" y="191318"/>
            <a:ext cx="5240549" cy="2947809"/>
          </a:xfrm>
          <a:prstGeom prst="rect">
            <a:avLst/>
          </a:prstGeom>
        </p:spPr>
      </p:pic>
      <p:pic>
        <p:nvPicPr>
          <p:cNvPr id="5" name="Image 4" descr="Une image contenant herbe, arbre, extérieur, ciel&#10;&#10;Description générée automatiquement">
            <a:extLst>
              <a:ext uri="{FF2B5EF4-FFF2-40B4-BE49-F238E27FC236}">
                <a16:creationId xmlns:a16="http://schemas.microsoft.com/office/drawing/2014/main" id="{5B2338D8-C2B7-49C3-8D32-92E99D48A2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504" y="3308207"/>
            <a:ext cx="5240551" cy="2947810"/>
          </a:xfrm>
          <a:prstGeom prst="rect">
            <a:avLst/>
          </a:prstGeom>
        </p:spPr>
      </p:pic>
      <p:pic>
        <p:nvPicPr>
          <p:cNvPr id="11" name="Image 10" descr="Une image contenant herbe, extérieur, ciel, champ&#10;&#10;Description générée automatiquement">
            <a:extLst>
              <a:ext uri="{FF2B5EF4-FFF2-40B4-BE49-F238E27FC236}">
                <a16:creationId xmlns:a16="http://schemas.microsoft.com/office/drawing/2014/main" id="{5A885910-A89C-4051-99F4-4EE72EC246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504" y="191317"/>
            <a:ext cx="5243449" cy="2947810"/>
          </a:xfrm>
          <a:prstGeom prst="rect">
            <a:avLst/>
          </a:prstGeom>
        </p:spPr>
      </p:pic>
      <p:pic>
        <p:nvPicPr>
          <p:cNvPr id="13" name="Image 12" descr="Une image contenant herbe, extérieur, ciel, champ&#10;&#10;Description générée automatiquement">
            <a:extLst>
              <a:ext uri="{FF2B5EF4-FFF2-40B4-BE49-F238E27FC236}">
                <a16:creationId xmlns:a16="http://schemas.microsoft.com/office/drawing/2014/main" id="{7319912C-3257-4029-AFC9-15E43932CA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044" y="3308207"/>
            <a:ext cx="5240551" cy="294781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05F5CF0-FCFF-4D76-9511-57B08F67ADD8}"/>
              </a:ext>
            </a:extLst>
          </p:cNvPr>
          <p:cNvSpPr txBox="1"/>
          <p:nvPr/>
        </p:nvSpPr>
        <p:spPr>
          <a:xfrm>
            <a:off x="622258" y="6256017"/>
            <a:ext cx="97894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Janaillat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52228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erbe, extérieur, route, champ&#10;&#10;Description générée automatiquement">
            <a:extLst>
              <a:ext uri="{FF2B5EF4-FFF2-40B4-BE49-F238E27FC236}">
                <a16:creationId xmlns:a16="http://schemas.microsoft.com/office/drawing/2014/main" id="{ADF8331C-94B7-4C86-A93A-54D3FB6F44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585" y="22545"/>
            <a:ext cx="11394830" cy="638280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39DE5935-6E96-4040-82FB-93EB2C5F1A7F}"/>
              </a:ext>
            </a:extLst>
          </p:cNvPr>
          <p:cNvGrpSpPr/>
          <p:nvPr/>
        </p:nvGrpSpPr>
        <p:grpSpPr>
          <a:xfrm>
            <a:off x="3571828" y="3356091"/>
            <a:ext cx="1104426" cy="1111574"/>
            <a:chOff x="3571828" y="3356091"/>
            <a:chExt cx="1104426" cy="1111574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8605F36-C0FC-4FF4-9B42-6495CA3C17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"/>
            <a:stretch/>
          </p:blipFill>
          <p:spPr>
            <a:xfrm flipH="1">
              <a:off x="3676878" y="3856154"/>
              <a:ext cx="366597" cy="610226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FBB20C4-B269-473A-BB0F-C70E370EFC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40483" y="3387488"/>
              <a:ext cx="535771" cy="1080177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FEC04EC-E9A1-4FC6-B35B-7C9A0E22D7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38946" y="3356091"/>
              <a:ext cx="640302" cy="1046984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2776286-96C9-41A8-9CB6-EB75905510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423955">
              <a:off x="4151804" y="3366670"/>
              <a:ext cx="307547" cy="1035373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059D0779-4B1D-49F9-A3A1-A19F835D1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423955">
              <a:off x="3571828" y="3816500"/>
              <a:ext cx="196461" cy="645052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F7698AC-B16E-4494-8190-63C41D26A9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67444" y="3595654"/>
              <a:ext cx="331537" cy="872011"/>
            </a:xfrm>
            <a:prstGeom prst="rect">
              <a:avLst/>
            </a:prstGeom>
          </p:spPr>
        </p:pic>
      </p:grp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86CE904-F48A-467B-AB28-AABCE771DD5C}"/>
              </a:ext>
            </a:extLst>
          </p:cNvPr>
          <p:cNvCxnSpPr>
            <a:cxnSpLocks/>
          </p:cNvCxnSpPr>
          <p:nvPr/>
        </p:nvCxnSpPr>
        <p:spPr>
          <a:xfrm>
            <a:off x="3492802" y="4347662"/>
            <a:ext cx="0" cy="12862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74FE1826-2B00-44F0-B0EE-4F05ADC811F2}"/>
              </a:ext>
            </a:extLst>
          </p:cNvPr>
          <p:cNvSpPr txBox="1"/>
          <p:nvPr/>
        </p:nvSpPr>
        <p:spPr>
          <a:xfrm>
            <a:off x="398585" y="6387016"/>
            <a:ext cx="756706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ea typeface="+mj-ea"/>
                <a:cs typeface="+mj-cs"/>
                <a:sym typeface="Calibri"/>
              </a:rPr>
              <a:t>Site de Janaillat - à l’Age (3,2 à 4,6 km) près de La </a:t>
            </a:r>
            <a:r>
              <a:rPr kumimoji="0" lang="fr-FR" sz="20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ea typeface="+mj-ea"/>
                <a:cs typeface="+mj-cs"/>
                <a:sym typeface="Calibri"/>
              </a:rPr>
              <a:t>Ballatange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ea typeface="+mj-ea"/>
              <a:cs typeface="+mj-cs"/>
              <a:sym typeface="Calibri"/>
            </a:endParaRP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6652B1D2-409B-4A9F-B33D-1E84F9B04580}"/>
              </a:ext>
            </a:extLst>
          </p:cNvPr>
          <p:cNvCxnSpPr/>
          <p:nvPr/>
        </p:nvCxnSpPr>
        <p:spPr>
          <a:xfrm>
            <a:off x="2689609" y="6556695"/>
            <a:ext cx="0" cy="47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E8E3B851-C417-449B-B892-8D90F9B4589F}"/>
              </a:ext>
            </a:extLst>
          </p:cNvPr>
          <p:cNvCxnSpPr/>
          <p:nvPr/>
        </p:nvCxnSpPr>
        <p:spPr>
          <a:xfrm>
            <a:off x="2689609" y="6580455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" name="Image 39">
            <a:extLst>
              <a:ext uri="{FF2B5EF4-FFF2-40B4-BE49-F238E27FC236}">
                <a16:creationId xmlns:a16="http://schemas.microsoft.com/office/drawing/2014/main" id="{6AD6C666-6B9D-40FE-AA13-27D62D7B870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585" y="5428891"/>
            <a:ext cx="3438442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24742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herbe, champ, vert&#10;&#10;Description générée automatiquement">
            <a:extLst>
              <a:ext uri="{FF2B5EF4-FFF2-40B4-BE49-F238E27FC236}">
                <a16:creationId xmlns:a16="http://schemas.microsoft.com/office/drawing/2014/main" id="{70BA4E55-9E78-4638-A274-F4EF2D08D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78" y="215072"/>
            <a:ext cx="11439525" cy="6372225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2C4D395C-04F7-4553-931A-E50FCE19656E}"/>
              </a:ext>
            </a:extLst>
          </p:cNvPr>
          <p:cNvGrpSpPr/>
          <p:nvPr/>
        </p:nvGrpSpPr>
        <p:grpSpPr>
          <a:xfrm>
            <a:off x="2440500" y="2096934"/>
            <a:ext cx="573125" cy="947498"/>
            <a:chOff x="2440500" y="2096934"/>
            <a:chExt cx="573125" cy="947498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3B21CC3-9351-4B2B-A6E4-C847F805E8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82088" y="2096934"/>
              <a:ext cx="331537" cy="790468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DDCD506-EDCD-479E-A9F0-5814ACE7A0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"/>
            <a:stretch/>
          </p:blipFill>
          <p:spPr>
            <a:xfrm flipH="1">
              <a:off x="2445924" y="2337040"/>
              <a:ext cx="366597" cy="610226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5DDCFEA-A1E4-45D3-9824-DB9FCA893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48041" y="2293002"/>
              <a:ext cx="301500" cy="61405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1110E19-E14F-4A02-851B-8DC53DC72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423955">
              <a:off x="2492064" y="2195223"/>
              <a:ext cx="221204" cy="726293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4DB68E4-DFBB-40CB-8F8E-6B1254C61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819"/>
            <a:stretch/>
          </p:blipFill>
          <p:spPr>
            <a:xfrm>
              <a:off x="2440500" y="2293002"/>
              <a:ext cx="409042" cy="751430"/>
            </a:xfrm>
            <a:prstGeom prst="rect">
              <a:avLst/>
            </a:prstGeom>
          </p:spPr>
        </p:pic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8FD8C049-17C3-4394-BD1E-713BF54CE465}"/>
              </a:ext>
            </a:extLst>
          </p:cNvPr>
          <p:cNvSpPr txBox="1"/>
          <p:nvPr/>
        </p:nvSpPr>
        <p:spPr>
          <a:xfrm>
            <a:off x="371995" y="6273597"/>
            <a:ext cx="8180333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ea typeface="+mj-ea"/>
                <a:cs typeface="+mj-cs"/>
                <a:sym typeface="Calibri"/>
              </a:rPr>
              <a:t>Site de Janaillat – vu de Saint Dizier </a:t>
            </a:r>
            <a:r>
              <a:rPr kumimoji="0" lang="fr-FR" sz="20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ea typeface="+mj-ea"/>
                <a:cs typeface="+mj-cs"/>
                <a:sym typeface="Calibri"/>
              </a:rPr>
              <a:t>Leyrenne</a:t>
            </a:r>
            <a:r>
              <a:rPr kumimoji="0" lang="fr-FR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ea typeface="+mj-ea"/>
                <a:cs typeface="+mj-cs"/>
                <a:sym typeface="Calibri"/>
              </a:rPr>
              <a:t>  (de 3,2 à 4.3 km)</a:t>
            </a:r>
          </a:p>
        </p:txBody>
      </p:sp>
    </p:spTree>
    <p:extLst>
      <p:ext uri="{BB962C8B-B14F-4D97-AF65-F5344CB8AC3E}">
        <p14:creationId xmlns:p14="http://schemas.microsoft.com/office/powerpoint/2010/main" val="3263828279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B78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0" name="Rectangle 9"/>
          <p:cNvSpPr/>
          <p:nvPr/>
        </p:nvSpPr>
        <p:spPr>
          <a:xfrm>
            <a:off x="1036948" y="480060"/>
            <a:ext cx="10265790" cy="5897880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" name="Image 5" descr="Une image contenant herbe, extérieur, ciel, champ&#10;&#10;Description générée automatiquement">
            <a:extLst>
              <a:ext uri="{FF2B5EF4-FFF2-40B4-BE49-F238E27FC236}">
                <a16:creationId xmlns:a16="http://schemas.microsoft.com/office/drawing/2014/main" id="{A7CFECC1-F68D-4FFB-BF40-44AB253CE4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78" y="588163"/>
            <a:ext cx="10093446" cy="568167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72E9D68-EF13-42ED-8A37-D9FB7803C7CF}"/>
              </a:ext>
            </a:extLst>
          </p:cNvPr>
          <p:cNvSpPr txBox="1"/>
          <p:nvPr/>
        </p:nvSpPr>
        <p:spPr>
          <a:xfrm>
            <a:off x="7311013" y="2170175"/>
            <a:ext cx="3068924" cy="22159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3800" dirty="0">
                <a:solidFill>
                  <a:schemeClr val="bg1"/>
                </a:solidFill>
                <a:latin typeface="French Script MT" panose="03020402040607040605" pitchFamily="66" charset="0"/>
              </a:rPr>
              <a:t>Fin</a:t>
            </a:r>
            <a:endParaRPr kumimoji="0" lang="fr-FR" sz="138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French Script MT" panose="03020402040607040605" pitchFamily="66" charset="0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erbe, extérieur, arbre, route&#10;&#10;Description générée automatiquement">
            <a:extLst>
              <a:ext uri="{FF2B5EF4-FFF2-40B4-BE49-F238E27FC236}">
                <a16:creationId xmlns:a16="http://schemas.microsoft.com/office/drawing/2014/main" id="{34C80703-3881-4A81-A96A-5BFCBBDE84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170" y="3168392"/>
            <a:ext cx="5649799" cy="3176256"/>
          </a:xfrm>
          <a:prstGeom prst="rect">
            <a:avLst/>
          </a:prstGeom>
        </p:spPr>
      </p:pic>
      <p:pic>
        <p:nvPicPr>
          <p:cNvPr id="5" name="Image 4" descr="Une image contenant arbre, herbe, extérieur, personne&#10;&#10;Description générée automatiquement">
            <a:extLst>
              <a:ext uri="{FF2B5EF4-FFF2-40B4-BE49-F238E27FC236}">
                <a16:creationId xmlns:a16="http://schemas.microsoft.com/office/drawing/2014/main" id="{AE084026-44B3-40E4-ABE4-68052FAB96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73" y="271816"/>
            <a:ext cx="5211240" cy="3461197"/>
          </a:xfrm>
          <a:prstGeom prst="rect">
            <a:avLst/>
          </a:prstGeom>
        </p:spPr>
      </p:pic>
      <p:pic>
        <p:nvPicPr>
          <p:cNvPr id="7" name="Image 6" descr="Une image contenant texte, extérieur, montagne, machine agricole&#10;&#10;Description générée automatiquement">
            <a:extLst>
              <a:ext uri="{FF2B5EF4-FFF2-40B4-BE49-F238E27FC236}">
                <a16:creationId xmlns:a16="http://schemas.microsoft.com/office/drawing/2014/main" id="{BA6CA47E-D1EF-479A-9E85-506F28B12F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097" y="3945669"/>
            <a:ext cx="3754256" cy="2493498"/>
          </a:xfrm>
          <a:prstGeom prst="rect">
            <a:avLst/>
          </a:prstGeom>
        </p:spPr>
      </p:pic>
      <p:pic>
        <p:nvPicPr>
          <p:cNvPr id="9" name="Image 8" descr="Une image contenant herbe, ciel, extérieur, arbre&#10;&#10;Description générée automatiquement">
            <a:extLst>
              <a:ext uri="{FF2B5EF4-FFF2-40B4-BE49-F238E27FC236}">
                <a16:creationId xmlns:a16="http://schemas.microsoft.com/office/drawing/2014/main" id="{BBBA0FBD-4D3A-4289-A0FD-C1432983A3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613" y="271816"/>
            <a:ext cx="4674530" cy="262614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09FFCFA-EE6C-4CFB-8BD1-6F9DAB0DF0E6}"/>
              </a:ext>
            </a:extLst>
          </p:cNvPr>
          <p:cNvSpPr txBox="1"/>
          <p:nvPr/>
        </p:nvSpPr>
        <p:spPr>
          <a:xfrm>
            <a:off x="107558" y="5007752"/>
            <a:ext cx="97894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Janaillat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658405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erbe, ciel, extérieur, nature&#10;&#10;Description générée automatiquement">
            <a:extLst>
              <a:ext uri="{FF2B5EF4-FFF2-40B4-BE49-F238E27FC236}">
                <a16:creationId xmlns:a16="http://schemas.microsoft.com/office/drawing/2014/main" id="{CEB2A317-DC21-4DC1-B87F-7B5DF7DDD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9523"/>
            <a:ext cx="12192000" cy="393895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03D55A5-FFDC-49E0-B167-650055BFAF71}"/>
              </a:ext>
            </a:extLst>
          </p:cNvPr>
          <p:cNvSpPr txBox="1"/>
          <p:nvPr/>
        </p:nvSpPr>
        <p:spPr>
          <a:xfrm>
            <a:off x="10806782" y="5398477"/>
            <a:ext cx="97894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Janaillat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751141"/>
      </p:ext>
    </p:extLst>
  </p:cSld>
  <p:clrMapOvr>
    <a:masterClrMapping/>
  </p:clrMapOvr>
  <p:transition spd="med"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E3FDBC9D-B5AB-49DB-A66E-4BFBCB9B017B}"/>
              </a:ext>
            </a:extLst>
          </p:cNvPr>
          <p:cNvGrpSpPr/>
          <p:nvPr/>
        </p:nvGrpSpPr>
        <p:grpSpPr>
          <a:xfrm>
            <a:off x="0" y="769172"/>
            <a:ext cx="12192000" cy="5319656"/>
            <a:chOff x="-2223351" y="0"/>
            <a:chExt cx="14415351" cy="6858000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D50CDE2E-EF34-4B74-B61B-15997316F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45315" y="0"/>
              <a:ext cx="8646685" cy="6858000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2B3993C-4219-46BA-8433-C623206B6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223351" y="0"/>
              <a:ext cx="8439150" cy="3846134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CEE37C11-7EBD-489A-B6D9-F97A04704CE5}"/>
              </a:ext>
            </a:extLst>
          </p:cNvPr>
          <p:cNvSpPr txBox="1"/>
          <p:nvPr/>
        </p:nvSpPr>
        <p:spPr>
          <a:xfrm>
            <a:off x="470566" y="4566753"/>
            <a:ext cx="30982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Les projets d’aérogénérateurs connus à Janaillat et autour</a:t>
            </a:r>
          </a:p>
        </p:txBody>
      </p:sp>
    </p:spTree>
    <p:extLst>
      <p:ext uri="{BB962C8B-B14F-4D97-AF65-F5344CB8AC3E}">
        <p14:creationId xmlns:p14="http://schemas.microsoft.com/office/powerpoint/2010/main" val="3853843359"/>
      </p:ext>
    </p:extLst>
  </p:cSld>
  <p:clrMapOvr>
    <a:masterClrMapping/>
  </p:clrMapOvr>
  <p:transition spd="med" advTm="1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montagne, ciel, nature&#10;&#10;Description générée automatiquement">
            <a:extLst>
              <a:ext uri="{FF2B5EF4-FFF2-40B4-BE49-F238E27FC236}">
                <a16:creationId xmlns:a16="http://schemas.microsoft.com/office/drawing/2014/main" id="{D1BD1E75-9BE3-4073-969F-BA458F805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079" y="348343"/>
            <a:ext cx="10157842" cy="61613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9533EF-FF2A-439B-9211-B500988FCB3D}"/>
              </a:ext>
            </a:extLst>
          </p:cNvPr>
          <p:cNvSpPr/>
          <p:nvPr/>
        </p:nvSpPr>
        <p:spPr>
          <a:xfrm>
            <a:off x="1017079" y="6488668"/>
            <a:ext cx="5339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Localisation des aérogénérateurs pour Janaillat...</a:t>
            </a:r>
          </a:p>
        </p:txBody>
      </p:sp>
    </p:spTree>
    <p:extLst>
      <p:ext uri="{BB962C8B-B14F-4D97-AF65-F5344CB8AC3E}">
        <p14:creationId xmlns:p14="http://schemas.microsoft.com/office/powerpoint/2010/main" val="2020361593"/>
      </p:ext>
    </p:extLst>
  </p:cSld>
  <p:clrMapOvr>
    <a:masterClrMapping/>
  </p:clrMapOvr>
  <p:transition spd="med" advTm="8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erbe, extérieur, champ, broutant&#10;&#10;Description générée automatiquement">
            <a:extLst>
              <a:ext uri="{FF2B5EF4-FFF2-40B4-BE49-F238E27FC236}">
                <a16:creationId xmlns:a16="http://schemas.microsoft.com/office/drawing/2014/main" id="{A9994936-0066-4E30-9208-097F3C0BE8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49" y="343460"/>
            <a:ext cx="10959101" cy="615848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944E8B44-C47B-4310-B223-F55058CAAF7D}"/>
              </a:ext>
            </a:extLst>
          </p:cNvPr>
          <p:cNvGrpSpPr/>
          <p:nvPr/>
        </p:nvGrpSpPr>
        <p:grpSpPr>
          <a:xfrm>
            <a:off x="654934" y="2017336"/>
            <a:ext cx="2601981" cy="1618537"/>
            <a:chOff x="654934" y="677054"/>
            <a:chExt cx="2601981" cy="1618537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6B00F4C2-7726-40C3-9116-C905F3848855}"/>
                </a:ext>
              </a:extLst>
            </p:cNvPr>
            <p:cNvSpPr txBox="1"/>
            <p:nvPr/>
          </p:nvSpPr>
          <p:spPr>
            <a:xfrm>
              <a:off x="2749184" y="1980971"/>
              <a:ext cx="352715" cy="261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E1</a:t>
              </a:r>
            </a:p>
          </p:txBody>
        </p:sp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F7DF0D39-BE54-49D1-A223-A7A07B72E44C}"/>
                </a:ext>
              </a:extLst>
            </p:cNvPr>
            <p:cNvGrpSpPr/>
            <p:nvPr/>
          </p:nvGrpSpPr>
          <p:grpSpPr>
            <a:xfrm>
              <a:off x="654934" y="677054"/>
              <a:ext cx="2601981" cy="1618537"/>
              <a:chOff x="654934" y="2042388"/>
              <a:chExt cx="2601981" cy="1618537"/>
            </a:xfrm>
          </p:grpSpPr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EFE460B-BED8-4F6C-9E8A-5AB79F0B6C8B}"/>
                  </a:ext>
                </a:extLst>
              </p:cNvPr>
              <p:cNvGrpSpPr/>
              <p:nvPr/>
            </p:nvGrpSpPr>
            <p:grpSpPr>
              <a:xfrm>
                <a:off x="654934" y="2042388"/>
                <a:ext cx="2601981" cy="1618537"/>
                <a:chOff x="654934" y="2042388"/>
                <a:chExt cx="2601981" cy="1618537"/>
              </a:xfrm>
            </p:grpSpPr>
            <p:pic>
              <p:nvPicPr>
                <p:cNvPr id="9" name="Image 8">
                  <a:extLst>
                    <a:ext uri="{FF2B5EF4-FFF2-40B4-BE49-F238E27FC236}">
                      <a16:creationId xmlns:a16="http://schemas.microsoft.com/office/drawing/2014/main" id="{E8C1167E-81FD-4408-A932-6CB877D1EB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flipH="1">
                  <a:off x="654934" y="2042388"/>
                  <a:ext cx="863088" cy="1393563"/>
                </a:xfrm>
                <a:prstGeom prst="rect">
                  <a:avLst/>
                </a:prstGeom>
              </p:spPr>
            </p:pic>
            <p:pic>
              <p:nvPicPr>
                <p:cNvPr id="28" name="Image 27">
                  <a:extLst>
                    <a:ext uri="{FF2B5EF4-FFF2-40B4-BE49-F238E27FC236}">
                      <a16:creationId xmlns:a16="http://schemas.microsoft.com/office/drawing/2014/main" id="{0F741B84-EF8C-4ABB-A711-0C760654D4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flipH="1">
                  <a:off x="1601668" y="2221498"/>
                  <a:ext cx="863088" cy="1255612"/>
                </a:xfrm>
                <a:prstGeom prst="rect">
                  <a:avLst/>
                </a:prstGeom>
              </p:spPr>
            </p:pic>
            <p:pic>
              <p:nvPicPr>
                <p:cNvPr id="29" name="Image 28">
                  <a:extLst>
                    <a:ext uri="{FF2B5EF4-FFF2-40B4-BE49-F238E27FC236}">
                      <a16:creationId xmlns:a16="http://schemas.microsoft.com/office/drawing/2014/main" id="{B4E8EDD7-BB41-4272-B4A3-88E9A988BE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749184" y="2716241"/>
                  <a:ext cx="507731" cy="944684"/>
                </a:xfrm>
                <a:prstGeom prst="rect">
                  <a:avLst/>
                </a:prstGeom>
              </p:spPr>
            </p:pic>
          </p:grp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4B3097F2-0B66-4962-9D0D-773D3A1E833E}"/>
                  </a:ext>
                </a:extLst>
              </p:cNvPr>
              <p:cNvSpPr txBox="1"/>
              <p:nvPr/>
            </p:nvSpPr>
            <p:spPr>
              <a:xfrm>
                <a:off x="793167" y="3113975"/>
                <a:ext cx="254492" cy="261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rPr>
                  <a:t>E3</a:t>
                </a:r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27921E30-714F-4CA0-B388-2F6E79F6CD15}"/>
                  </a:ext>
                </a:extLst>
              </p:cNvPr>
              <p:cNvSpPr txBox="1"/>
              <p:nvPr/>
            </p:nvSpPr>
            <p:spPr>
              <a:xfrm>
                <a:off x="1940683" y="3190315"/>
                <a:ext cx="254492" cy="261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rPr>
                  <a:t>E2</a:t>
                </a:r>
              </a:p>
            </p:txBody>
          </p:sp>
        </p:grp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A07FFD2A-F9D3-4010-864E-DE5B8C8A843D}"/>
              </a:ext>
            </a:extLst>
          </p:cNvPr>
          <p:cNvSpPr txBox="1"/>
          <p:nvPr/>
        </p:nvSpPr>
        <p:spPr>
          <a:xfrm>
            <a:off x="714548" y="5983602"/>
            <a:ext cx="3084453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ea typeface="+mj-ea"/>
                <a:cs typeface="+mj-cs"/>
                <a:sym typeface="Calibri"/>
              </a:rPr>
              <a:t>Le </a:t>
            </a:r>
            <a:r>
              <a:rPr kumimoji="0" lang="fr-FR" sz="20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ea typeface="+mj-ea"/>
                <a:cs typeface="+mj-cs"/>
                <a:sym typeface="Calibri"/>
              </a:rPr>
              <a:t>Masbarlot</a:t>
            </a:r>
            <a:r>
              <a:rPr kumimoji="0" lang="fr-FR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ea typeface="+mj-ea"/>
                <a:cs typeface="+mj-cs"/>
                <a:sym typeface="Calibri"/>
              </a:rPr>
              <a:t> E3 à 735 m</a:t>
            </a:r>
          </a:p>
        </p:txBody>
      </p:sp>
    </p:spTree>
    <p:extLst>
      <p:ext uri="{BB962C8B-B14F-4D97-AF65-F5344CB8AC3E}">
        <p14:creationId xmlns:p14="http://schemas.microsoft.com/office/powerpoint/2010/main" val="3204600579"/>
      </p:ext>
    </p:extLst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erbe, extérieur, champ, broutant&#10;&#10;Description générée automatiquement">
            <a:extLst>
              <a:ext uri="{FF2B5EF4-FFF2-40B4-BE49-F238E27FC236}">
                <a16:creationId xmlns:a16="http://schemas.microsoft.com/office/drawing/2014/main" id="{E7E122B7-C454-4225-9738-606B371DB0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21" y="467895"/>
            <a:ext cx="11447181" cy="5988939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F5B929D1-622E-484F-8B2A-DFFAE06C7919}"/>
              </a:ext>
            </a:extLst>
          </p:cNvPr>
          <p:cNvGrpSpPr/>
          <p:nvPr/>
        </p:nvGrpSpPr>
        <p:grpSpPr>
          <a:xfrm>
            <a:off x="1410464" y="3430133"/>
            <a:ext cx="10492514" cy="1876220"/>
            <a:chOff x="1410464" y="3430133"/>
            <a:chExt cx="10492514" cy="1876220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627E0D0-7DD7-4989-9842-E0189C8AA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712098" y="3430133"/>
              <a:ext cx="806298" cy="1468087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0464D72A-F5E0-469A-A186-9078B9168C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537451" y="3462365"/>
              <a:ext cx="745315" cy="1362141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95D6E365-0CFF-410B-8D71-2D5787964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3137"/>
            <a:stretch/>
          </p:blipFill>
          <p:spPr>
            <a:xfrm>
              <a:off x="2958231" y="3633348"/>
              <a:ext cx="755589" cy="1264872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58F62D45-D701-4D80-AB24-CDF10F8C7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5431"/>
            <a:stretch/>
          </p:blipFill>
          <p:spPr>
            <a:xfrm>
              <a:off x="10005343" y="4265784"/>
              <a:ext cx="609227" cy="1040569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BFA26489-B76E-49F9-9FEB-E627DDC4F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410464" y="3462365"/>
              <a:ext cx="585597" cy="1151310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651D3B62-99C9-48EA-A10F-CC738773CA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804851" y="4038020"/>
              <a:ext cx="609228" cy="1040570"/>
            </a:xfrm>
            <a:prstGeom prst="rect">
              <a:avLst/>
            </a:prstGeom>
          </p:spPr>
        </p:pic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913A60EF-D76B-4058-9E16-EA84534A39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902978" y="4434282"/>
              <a:ext cx="0" cy="751615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B92C5DBA-0BFB-4129-8EA2-3ED7BFF85ABC}"/>
              </a:ext>
            </a:extLst>
          </p:cNvPr>
          <p:cNvSpPr txBox="1"/>
          <p:nvPr/>
        </p:nvSpPr>
        <p:spPr>
          <a:xfrm>
            <a:off x="289021" y="5995171"/>
            <a:ext cx="23863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Calibri"/>
                <a:sym typeface="Calibri"/>
              </a:rPr>
              <a:t>Le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Calibri"/>
                <a:sym typeface="Calibri"/>
              </a:rPr>
              <a:t>Masbarlot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Calibri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3447740"/>
      </p:ext>
    </p:extLst>
  </p:cSld>
  <p:clrMapOvr>
    <a:masterClrMapping/>
  </p:clrMapOvr>
  <p:transition spd="med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hèm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6256</TotalTime>
  <Words>216</Words>
  <Application>Microsoft Office PowerPoint</Application>
  <PresentationFormat>Grand écran</PresentationFormat>
  <Paragraphs>40</Paragraphs>
  <Slides>32</Slides>
  <Notes>0</Notes>
  <HiddenSlides>6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Calibri-Bold</vt:lpstr>
      <vt:lpstr>French Script MT</vt:lpstr>
      <vt:lpstr>Helvetica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 GUETAT</dc:creator>
  <cp:lastModifiedBy>Philippe GUETAT</cp:lastModifiedBy>
  <cp:revision>103</cp:revision>
  <cp:lastPrinted>2019-04-25T22:02:33Z</cp:lastPrinted>
  <dcterms:created xsi:type="dcterms:W3CDTF">2018-12-29T22:06:38Z</dcterms:created>
  <dcterms:modified xsi:type="dcterms:W3CDTF">2021-03-13T06:35:18Z</dcterms:modified>
</cp:coreProperties>
</file>